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64" r:id="rId16"/>
    <p:sldId id="265" r:id="rId17"/>
  </p:sldIdLst>
  <p:sldSz cx="18288000" cy="10287000"/>
  <p:notesSz cx="6858000" cy="9144000"/>
  <p:embeddedFontLst>
    <p:embeddedFont>
      <p:font typeface="Garet Bold" panose="020B0604020202020204" charset="0"/>
      <p:regular r:id="rId18"/>
    </p:embeddedFont>
    <p:embeddedFont>
      <p:font typeface="Montserrat Bold" panose="020B0604020202020204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Bold" panose="020000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58050" y="9258300"/>
            <a:ext cx="5171251" cy="5171251"/>
          </a:xfrm>
          <a:custGeom>
            <a:avLst/>
            <a:gdLst/>
            <a:ahLst/>
            <a:cxnLst/>
            <a:rect l="l" t="t" r="r" b="b"/>
            <a:pathLst>
              <a:path w="5171251" h="5171251">
                <a:moveTo>
                  <a:pt x="0" y="0"/>
                </a:moveTo>
                <a:lnTo>
                  <a:pt x="5171251" y="0"/>
                </a:lnTo>
                <a:lnTo>
                  <a:pt x="5171251" y="5171251"/>
                </a:lnTo>
                <a:lnTo>
                  <a:pt x="0" y="5171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14127" y="683475"/>
            <a:ext cx="16859746" cy="8920050"/>
            <a:chOff x="0" y="0"/>
            <a:chExt cx="4440427" cy="23493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028700"/>
            <a:ext cx="8415441" cy="8229600"/>
          </a:xfrm>
          <a:custGeom>
            <a:avLst/>
            <a:gdLst/>
            <a:ahLst/>
            <a:cxnLst/>
            <a:rect l="l" t="t" r="r" b="b"/>
            <a:pathLst>
              <a:path w="8415441" h="8229600">
                <a:moveTo>
                  <a:pt x="0" y="0"/>
                </a:moveTo>
                <a:lnTo>
                  <a:pt x="8415441" y="0"/>
                </a:lnTo>
                <a:lnTo>
                  <a:pt x="84154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59270" y="2653571"/>
            <a:ext cx="6862994" cy="91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7"/>
              </a:lnSpc>
              <a:spcBef>
                <a:spcPct val="0"/>
              </a:spcBef>
            </a:pPr>
            <a:r>
              <a:rPr lang="en-US" sz="5334" b="1" spc="-192">
                <a:solidFill>
                  <a:srgbClr val="004AAD"/>
                </a:solidFill>
                <a:latin typeface="Roboto Bold"/>
                <a:ea typeface="Roboto Bold"/>
                <a:cs typeface="Roboto Bold"/>
                <a:sym typeface="Roboto Bold"/>
              </a:rPr>
              <a:t>Báo cáo đồ án môn học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25901" y="4847752"/>
            <a:ext cx="8129732" cy="281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5"/>
              </a:lnSpc>
            </a:pPr>
            <a:r>
              <a:rPr lang="en-US" sz="6375" b="1">
                <a:solidFill>
                  <a:srgbClr val="10316B"/>
                </a:solidFill>
                <a:latin typeface="Roboto Bold"/>
                <a:ea typeface="Roboto Bold"/>
                <a:cs typeface="Roboto Bold"/>
                <a:sym typeface="Roboto Bold"/>
              </a:rPr>
              <a:t>GIẢI PHÁP AI TẠO SINH CHO NHÀ PHÁT TRIỂN ANDROID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518902" y="1029704"/>
            <a:ext cx="5543730" cy="1166666"/>
            <a:chOff x="0" y="0"/>
            <a:chExt cx="7391640" cy="1555555"/>
          </a:xfrm>
        </p:grpSpPr>
        <p:sp>
          <p:nvSpPr>
            <p:cNvPr id="11" name="Freeform 11"/>
            <p:cNvSpPr/>
            <p:nvPr/>
          </p:nvSpPr>
          <p:spPr>
            <a:xfrm>
              <a:off x="0" y="20318"/>
              <a:ext cx="1858065" cy="1514919"/>
            </a:xfrm>
            <a:custGeom>
              <a:avLst/>
              <a:gdLst/>
              <a:ahLst/>
              <a:cxnLst/>
              <a:rect l="l" t="t" r="r" b="b"/>
              <a:pathLst>
                <a:path w="1858065" h="1514919">
                  <a:moveTo>
                    <a:pt x="0" y="0"/>
                  </a:moveTo>
                  <a:lnTo>
                    <a:pt x="1858065" y="0"/>
                  </a:lnTo>
                  <a:lnTo>
                    <a:pt x="1858065" y="1514919"/>
                  </a:lnTo>
                  <a:lnTo>
                    <a:pt x="0" y="1514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012012" y="0"/>
              <a:ext cx="5379629" cy="1555555"/>
            </a:xfrm>
            <a:custGeom>
              <a:avLst/>
              <a:gdLst/>
              <a:ahLst/>
              <a:cxnLst/>
              <a:rect l="l" t="t" r="r" b="b"/>
              <a:pathLst>
                <a:path w="5379629" h="1555555">
                  <a:moveTo>
                    <a:pt x="0" y="0"/>
                  </a:moveTo>
                  <a:lnTo>
                    <a:pt x="5379628" y="0"/>
                  </a:lnTo>
                  <a:lnTo>
                    <a:pt x="5379628" y="1555555"/>
                  </a:lnTo>
                  <a:lnTo>
                    <a:pt x="0" y="1555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859270" y="3669827"/>
            <a:ext cx="686299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126">
                <a:solidFill>
                  <a:srgbClr val="0D4995"/>
                </a:solidFill>
                <a:latin typeface="Garet Bold"/>
                <a:ea typeface="Garet Bold"/>
                <a:cs typeface="Garet Bold"/>
                <a:sym typeface="Garet Bold"/>
              </a:rPr>
              <a:t>Lập trình Android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7301" y="8243864"/>
            <a:ext cx="7646932" cy="396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2397" b="1">
                <a:solidFill>
                  <a:srgbClr val="10316B"/>
                </a:solidFill>
                <a:latin typeface="Garet Bold"/>
                <a:ea typeface="Garet Bold"/>
                <a:cs typeface="Garet Bold"/>
                <a:sym typeface="Garet Bold"/>
              </a:rPr>
              <a:t>Giảng viên: ThS. Nguyễn Quang Anh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007764" y="10015380"/>
            <a:ext cx="1208716" cy="1162666"/>
            <a:chOff x="0" y="0"/>
            <a:chExt cx="318345" cy="3062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5" cy="306217"/>
            </a:xfrm>
            <a:custGeom>
              <a:avLst/>
              <a:gdLst/>
              <a:ahLst/>
              <a:cxnLst/>
              <a:rect l="l" t="t" r="r" b="b"/>
              <a:pathLst>
                <a:path w="318345" h="306217">
                  <a:moveTo>
                    <a:pt x="96076" y="0"/>
                  </a:moveTo>
                  <a:lnTo>
                    <a:pt x="222269" y="0"/>
                  </a:lnTo>
                  <a:cubicBezTo>
                    <a:pt x="247750" y="0"/>
                    <a:pt x="272187" y="10122"/>
                    <a:pt x="290205" y="28140"/>
                  </a:cubicBezTo>
                  <a:cubicBezTo>
                    <a:pt x="308223" y="46158"/>
                    <a:pt x="318345" y="70595"/>
                    <a:pt x="318345" y="96076"/>
                  </a:cubicBezTo>
                  <a:lnTo>
                    <a:pt x="318345" y="210141"/>
                  </a:lnTo>
                  <a:cubicBezTo>
                    <a:pt x="318345" y="235621"/>
                    <a:pt x="308223" y="260059"/>
                    <a:pt x="290205" y="278077"/>
                  </a:cubicBezTo>
                  <a:cubicBezTo>
                    <a:pt x="272187" y="296094"/>
                    <a:pt x="247750" y="306217"/>
                    <a:pt x="222269" y="306217"/>
                  </a:cubicBezTo>
                  <a:lnTo>
                    <a:pt x="96076" y="306217"/>
                  </a:lnTo>
                  <a:cubicBezTo>
                    <a:pt x="70595" y="306217"/>
                    <a:pt x="46158" y="296094"/>
                    <a:pt x="28140" y="278077"/>
                  </a:cubicBezTo>
                  <a:cubicBezTo>
                    <a:pt x="10122" y="260059"/>
                    <a:pt x="0" y="235621"/>
                    <a:pt x="0" y="210141"/>
                  </a:cubicBezTo>
                  <a:lnTo>
                    <a:pt x="0" y="96076"/>
                  </a:lnTo>
                  <a:cubicBezTo>
                    <a:pt x="0" y="70595"/>
                    <a:pt x="10122" y="46158"/>
                    <a:pt x="28140" y="28140"/>
                  </a:cubicBezTo>
                  <a:cubicBezTo>
                    <a:pt x="46158" y="10122"/>
                    <a:pt x="70595" y="0"/>
                    <a:pt x="960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8345" cy="353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44A6E2-B441-0421-5D5B-2F622344D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B0BD9B-007E-B19C-F792-851F9E17D43D}"/>
              </a:ext>
            </a:extLst>
          </p:cNvPr>
          <p:cNvGrpSpPr/>
          <p:nvPr/>
        </p:nvGrpSpPr>
        <p:grpSpPr>
          <a:xfrm>
            <a:off x="12477455" y="8895489"/>
            <a:ext cx="4500701" cy="3856457"/>
            <a:chOff x="0" y="0"/>
            <a:chExt cx="1185370" cy="10156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93D6957-C2D2-804E-D969-6AB62FB8B9A8}"/>
                </a:ext>
              </a:extLst>
            </p:cNvPr>
            <p:cNvSpPr/>
            <p:nvPr/>
          </p:nvSpPr>
          <p:spPr>
            <a:xfrm>
              <a:off x="0" y="0"/>
              <a:ext cx="1185370" cy="1015692"/>
            </a:xfrm>
            <a:custGeom>
              <a:avLst/>
              <a:gdLst/>
              <a:ahLst/>
              <a:cxnLst/>
              <a:rect l="l" t="t" r="r" b="b"/>
              <a:pathLst>
                <a:path w="1185370" h="1015692">
                  <a:moveTo>
                    <a:pt x="98049" y="0"/>
                  </a:moveTo>
                  <a:lnTo>
                    <a:pt x="1087321" y="0"/>
                  </a:lnTo>
                  <a:cubicBezTo>
                    <a:pt x="1141472" y="0"/>
                    <a:pt x="1185370" y="43898"/>
                    <a:pt x="1185370" y="98049"/>
                  </a:cubicBezTo>
                  <a:lnTo>
                    <a:pt x="1185370" y="917643"/>
                  </a:lnTo>
                  <a:cubicBezTo>
                    <a:pt x="1185370" y="971794"/>
                    <a:pt x="1141472" y="1015692"/>
                    <a:pt x="1087321" y="1015692"/>
                  </a:cubicBezTo>
                  <a:lnTo>
                    <a:pt x="98049" y="1015692"/>
                  </a:lnTo>
                  <a:cubicBezTo>
                    <a:pt x="43898" y="1015692"/>
                    <a:pt x="0" y="971794"/>
                    <a:pt x="0" y="917643"/>
                  </a:cubicBezTo>
                  <a:lnTo>
                    <a:pt x="0" y="98049"/>
                  </a:lnTo>
                  <a:cubicBezTo>
                    <a:pt x="0" y="43898"/>
                    <a:pt x="43898" y="0"/>
                    <a:pt x="980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9DEE338-69F9-2EF7-67DF-8F7F8EC417F6}"/>
                </a:ext>
              </a:extLst>
            </p:cNvPr>
            <p:cNvSpPr txBox="1"/>
            <p:nvPr/>
          </p:nvSpPr>
          <p:spPr>
            <a:xfrm>
              <a:off x="0" y="-47625"/>
              <a:ext cx="1185370" cy="1063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84EC1E4-C308-148A-05A4-857F1CEFFB4D}"/>
              </a:ext>
            </a:extLst>
          </p:cNvPr>
          <p:cNvSpPr/>
          <p:nvPr/>
        </p:nvSpPr>
        <p:spPr>
          <a:xfrm>
            <a:off x="10410597" y="3649402"/>
            <a:ext cx="5171251" cy="5171251"/>
          </a:xfrm>
          <a:custGeom>
            <a:avLst/>
            <a:gdLst/>
            <a:ahLst/>
            <a:cxnLst/>
            <a:rect l="l" t="t" r="r" b="b"/>
            <a:pathLst>
              <a:path w="5171251" h="5171251">
                <a:moveTo>
                  <a:pt x="0" y="0"/>
                </a:moveTo>
                <a:lnTo>
                  <a:pt x="5171251" y="0"/>
                </a:lnTo>
                <a:lnTo>
                  <a:pt x="5171251" y="5171251"/>
                </a:lnTo>
                <a:lnTo>
                  <a:pt x="0" y="5171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30F9492-4B24-056D-6FCE-4964BF3DFE34}"/>
              </a:ext>
            </a:extLst>
          </p:cNvPr>
          <p:cNvGrpSpPr/>
          <p:nvPr/>
        </p:nvGrpSpPr>
        <p:grpSpPr>
          <a:xfrm>
            <a:off x="12859344" y="3308243"/>
            <a:ext cx="2665018" cy="2531602"/>
            <a:chOff x="0" y="0"/>
            <a:chExt cx="728356" cy="6918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71A8D7-0444-038F-CD9D-7DD1E9CBE274}"/>
                </a:ext>
              </a:extLst>
            </p:cNvPr>
            <p:cNvSpPr/>
            <p:nvPr/>
          </p:nvSpPr>
          <p:spPr>
            <a:xfrm>
              <a:off x="0" y="0"/>
              <a:ext cx="728356" cy="691894"/>
            </a:xfrm>
            <a:custGeom>
              <a:avLst/>
              <a:gdLst/>
              <a:ahLst/>
              <a:cxnLst/>
              <a:rect l="l" t="t" r="r" b="b"/>
              <a:pathLst>
                <a:path w="728356" h="691894">
                  <a:moveTo>
                    <a:pt x="72625" y="0"/>
                  </a:moveTo>
                  <a:lnTo>
                    <a:pt x="655731" y="0"/>
                  </a:lnTo>
                  <a:cubicBezTo>
                    <a:pt x="695841" y="0"/>
                    <a:pt x="728356" y="32515"/>
                    <a:pt x="728356" y="72625"/>
                  </a:cubicBezTo>
                  <a:lnTo>
                    <a:pt x="728356" y="619268"/>
                  </a:lnTo>
                  <a:cubicBezTo>
                    <a:pt x="728356" y="659378"/>
                    <a:pt x="695841" y="691894"/>
                    <a:pt x="655731" y="691894"/>
                  </a:cubicBezTo>
                  <a:lnTo>
                    <a:pt x="72625" y="691894"/>
                  </a:lnTo>
                  <a:cubicBezTo>
                    <a:pt x="32515" y="691894"/>
                    <a:pt x="0" y="659378"/>
                    <a:pt x="0" y="619268"/>
                  </a:cubicBezTo>
                  <a:lnTo>
                    <a:pt x="0" y="72625"/>
                  </a:lnTo>
                  <a:cubicBezTo>
                    <a:pt x="0" y="32515"/>
                    <a:pt x="32515" y="0"/>
                    <a:pt x="72625" y="0"/>
                  </a:cubicBezTo>
                  <a:close/>
                </a:path>
              </a:pathLst>
            </a:custGeom>
            <a:solidFill>
              <a:srgbClr val="01206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20A3B22-8902-AA1D-2C31-7CD6B0BD704C}"/>
                </a:ext>
              </a:extLst>
            </p:cNvPr>
            <p:cNvSpPr txBox="1"/>
            <p:nvPr/>
          </p:nvSpPr>
          <p:spPr>
            <a:xfrm>
              <a:off x="0" y="-47625"/>
              <a:ext cx="728356" cy="739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FB8BDDF-FF60-14B5-58D2-7E9C2032B498}"/>
              </a:ext>
            </a:extLst>
          </p:cNvPr>
          <p:cNvGrpSpPr/>
          <p:nvPr/>
        </p:nvGrpSpPr>
        <p:grpSpPr>
          <a:xfrm>
            <a:off x="14454194" y="-1209686"/>
            <a:ext cx="4886765" cy="5516255"/>
            <a:chOff x="0" y="0"/>
            <a:chExt cx="1287049" cy="145284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2F8FFF6-38A2-E76A-642C-026F9F2D290F}"/>
                </a:ext>
              </a:extLst>
            </p:cNvPr>
            <p:cNvSpPr/>
            <p:nvPr/>
          </p:nvSpPr>
          <p:spPr>
            <a:xfrm>
              <a:off x="0" y="0"/>
              <a:ext cx="1287049" cy="1452841"/>
            </a:xfrm>
            <a:custGeom>
              <a:avLst/>
              <a:gdLst/>
              <a:ahLst/>
              <a:cxnLst/>
              <a:rect l="l" t="t" r="r" b="b"/>
              <a:pathLst>
                <a:path w="1287049" h="1452841">
                  <a:moveTo>
                    <a:pt x="90303" y="0"/>
                  </a:moveTo>
                  <a:lnTo>
                    <a:pt x="1196746" y="0"/>
                  </a:lnTo>
                  <a:cubicBezTo>
                    <a:pt x="1220696" y="0"/>
                    <a:pt x="1243665" y="9514"/>
                    <a:pt x="1260600" y="26449"/>
                  </a:cubicBezTo>
                  <a:cubicBezTo>
                    <a:pt x="1277535" y="43384"/>
                    <a:pt x="1287049" y="66353"/>
                    <a:pt x="1287049" y="90303"/>
                  </a:cubicBezTo>
                  <a:lnTo>
                    <a:pt x="1287049" y="1362538"/>
                  </a:lnTo>
                  <a:cubicBezTo>
                    <a:pt x="1287049" y="1386488"/>
                    <a:pt x="1277535" y="1409457"/>
                    <a:pt x="1260600" y="1426392"/>
                  </a:cubicBezTo>
                  <a:cubicBezTo>
                    <a:pt x="1243665" y="1443327"/>
                    <a:pt x="1220696" y="1452841"/>
                    <a:pt x="1196746" y="1452841"/>
                  </a:cubicBezTo>
                  <a:lnTo>
                    <a:pt x="90303" y="1452841"/>
                  </a:lnTo>
                  <a:cubicBezTo>
                    <a:pt x="66353" y="1452841"/>
                    <a:pt x="43384" y="1443327"/>
                    <a:pt x="26449" y="1426392"/>
                  </a:cubicBezTo>
                  <a:cubicBezTo>
                    <a:pt x="9514" y="1409457"/>
                    <a:pt x="0" y="1386488"/>
                    <a:pt x="0" y="1362538"/>
                  </a:cubicBezTo>
                  <a:lnTo>
                    <a:pt x="0" y="90303"/>
                  </a:lnTo>
                  <a:cubicBezTo>
                    <a:pt x="0" y="66353"/>
                    <a:pt x="9514" y="43384"/>
                    <a:pt x="26449" y="26449"/>
                  </a:cubicBezTo>
                  <a:cubicBezTo>
                    <a:pt x="43384" y="9514"/>
                    <a:pt x="66353" y="0"/>
                    <a:pt x="903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DE6A72A-C97A-F215-5C04-52B519EB5DD0}"/>
                </a:ext>
              </a:extLst>
            </p:cNvPr>
            <p:cNvSpPr txBox="1"/>
            <p:nvPr/>
          </p:nvSpPr>
          <p:spPr>
            <a:xfrm>
              <a:off x="0" y="-47625"/>
              <a:ext cx="1287049" cy="1500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951A60C-0D37-FAE1-9248-AC82B86B6961}"/>
              </a:ext>
            </a:extLst>
          </p:cNvPr>
          <p:cNvGrpSpPr/>
          <p:nvPr/>
        </p:nvGrpSpPr>
        <p:grpSpPr>
          <a:xfrm>
            <a:off x="13020725" y="1635372"/>
            <a:ext cx="4028060" cy="4028060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63573AF-1B1F-087F-8E54-AC6260D567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206" y="0"/>
                  </a:moveTo>
                  <a:lnTo>
                    <a:pt x="768594" y="0"/>
                  </a:lnTo>
                  <a:cubicBezTo>
                    <a:pt x="780318" y="0"/>
                    <a:pt x="791562" y="4657"/>
                    <a:pt x="799852" y="12948"/>
                  </a:cubicBezTo>
                  <a:cubicBezTo>
                    <a:pt x="808143" y="21238"/>
                    <a:pt x="812800" y="32482"/>
                    <a:pt x="812800" y="44206"/>
                  </a:cubicBezTo>
                  <a:lnTo>
                    <a:pt x="812800" y="768594"/>
                  </a:lnTo>
                  <a:cubicBezTo>
                    <a:pt x="812800" y="780318"/>
                    <a:pt x="808143" y="791562"/>
                    <a:pt x="799852" y="799852"/>
                  </a:cubicBezTo>
                  <a:cubicBezTo>
                    <a:pt x="791562" y="808143"/>
                    <a:pt x="780318" y="812800"/>
                    <a:pt x="768594" y="812800"/>
                  </a:cubicBezTo>
                  <a:lnTo>
                    <a:pt x="44206" y="812800"/>
                  </a:lnTo>
                  <a:cubicBezTo>
                    <a:pt x="32482" y="812800"/>
                    <a:pt x="21238" y="808143"/>
                    <a:pt x="12948" y="799852"/>
                  </a:cubicBezTo>
                  <a:cubicBezTo>
                    <a:pt x="4657" y="791562"/>
                    <a:pt x="0" y="780318"/>
                    <a:pt x="0" y="768594"/>
                  </a:cubicBezTo>
                  <a:lnTo>
                    <a:pt x="0" y="44206"/>
                  </a:lnTo>
                  <a:cubicBezTo>
                    <a:pt x="0" y="32482"/>
                    <a:pt x="4657" y="21238"/>
                    <a:pt x="12948" y="12948"/>
                  </a:cubicBezTo>
                  <a:cubicBezTo>
                    <a:pt x="21238" y="4657"/>
                    <a:pt x="32482" y="0"/>
                    <a:pt x="44206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5679228-A605-741B-B1A5-6750B7B6FDF3}"/>
              </a:ext>
            </a:extLst>
          </p:cNvPr>
          <p:cNvGrpSpPr/>
          <p:nvPr/>
        </p:nvGrpSpPr>
        <p:grpSpPr>
          <a:xfrm>
            <a:off x="12996222" y="6242221"/>
            <a:ext cx="4052562" cy="3901456"/>
            <a:chOff x="0" y="0"/>
            <a:chExt cx="1407411" cy="1354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714EDA1-68C6-951C-E9AB-E8281119C605}"/>
                </a:ext>
              </a:extLst>
            </p:cNvPr>
            <p:cNvSpPr/>
            <p:nvPr/>
          </p:nvSpPr>
          <p:spPr>
            <a:xfrm>
              <a:off x="0" y="0"/>
              <a:ext cx="1407411" cy="1354933"/>
            </a:xfrm>
            <a:custGeom>
              <a:avLst/>
              <a:gdLst/>
              <a:ahLst/>
              <a:cxnLst/>
              <a:rect l="l" t="t" r="r" b="b"/>
              <a:pathLst>
                <a:path w="1407411" h="1354933">
                  <a:moveTo>
                    <a:pt x="91698" y="0"/>
                  </a:moveTo>
                  <a:lnTo>
                    <a:pt x="1315713" y="0"/>
                  </a:lnTo>
                  <a:cubicBezTo>
                    <a:pt x="1366356" y="0"/>
                    <a:pt x="1407411" y="41055"/>
                    <a:pt x="1407411" y="91698"/>
                  </a:cubicBezTo>
                  <a:lnTo>
                    <a:pt x="1407411" y="1263235"/>
                  </a:lnTo>
                  <a:cubicBezTo>
                    <a:pt x="1407411" y="1287555"/>
                    <a:pt x="1397750" y="1310879"/>
                    <a:pt x="1380553" y="1328076"/>
                  </a:cubicBezTo>
                  <a:cubicBezTo>
                    <a:pt x="1363356" y="1345272"/>
                    <a:pt x="1340033" y="1354933"/>
                    <a:pt x="1315713" y="1354933"/>
                  </a:cubicBezTo>
                  <a:lnTo>
                    <a:pt x="91698" y="1354933"/>
                  </a:lnTo>
                  <a:cubicBezTo>
                    <a:pt x="67378" y="1354933"/>
                    <a:pt x="44054" y="1345272"/>
                    <a:pt x="26858" y="1328076"/>
                  </a:cubicBezTo>
                  <a:cubicBezTo>
                    <a:pt x="9661" y="1310879"/>
                    <a:pt x="0" y="1287555"/>
                    <a:pt x="0" y="1263235"/>
                  </a:cubicBezTo>
                  <a:lnTo>
                    <a:pt x="0" y="91698"/>
                  </a:lnTo>
                  <a:cubicBezTo>
                    <a:pt x="0" y="67378"/>
                    <a:pt x="9661" y="44054"/>
                    <a:pt x="26858" y="26858"/>
                  </a:cubicBezTo>
                  <a:cubicBezTo>
                    <a:pt x="44054" y="9661"/>
                    <a:pt x="67378" y="0"/>
                    <a:pt x="91698" y="0"/>
                  </a:cubicBezTo>
                  <a:close/>
                </a:path>
              </a:pathLst>
            </a:custGeom>
            <a:blipFill>
              <a:blip r:embed="rId5"/>
              <a:stretch>
                <a:fillRect l="-22203" r="-22203"/>
              </a:stretch>
            </a:blipFill>
            <a:ln cap="rnd">
              <a:noFill/>
              <a:prstDash val="solid"/>
              <a:round/>
            </a:ln>
          </p:spPr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6D080C-1028-FEB6-BC49-53AECB5E4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0"/>
            <a:ext cx="4629150" cy="10287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B54725-B26D-A09D-6990-A4F4E5D72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9425" y="0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01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5F025-4229-7EAE-F2A7-7158CC44F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5526854-037C-701E-DDB4-16402A424F1E}"/>
              </a:ext>
            </a:extLst>
          </p:cNvPr>
          <p:cNvGrpSpPr/>
          <p:nvPr/>
        </p:nvGrpSpPr>
        <p:grpSpPr>
          <a:xfrm>
            <a:off x="10053338" y="-248577"/>
            <a:ext cx="9696760" cy="10784153"/>
            <a:chOff x="0" y="0"/>
            <a:chExt cx="2553879" cy="284027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0E67894-D360-68E5-EBBE-8581F736A4EB}"/>
                </a:ext>
              </a:extLst>
            </p:cNvPr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3F8F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8F2D0DD-24C1-70F8-6958-38FFEEB80B6F}"/>
                </a:ext>
              </a:extLst>
            </p:cNvPr>
            <p:cNvSpPr txBox="1"/>
            <p:nvPr/>
          </p:nvSpPr>
          <p:spPr>
            <a:xfrm>
              <a:off x="0" y="-47625"/>
              <a:ext cx="2553879" cy="2887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325FF37-3FC6-8A9E-8B0F-C0C1B7700C15}"/>
              </a:ext>
            </a:extLst>
          </p:cNvPr>
          <p:cNvSpPr txBox="1"/>
          <p:nvPr/>
        </p:nvSpPr>
        <p:spPr>
          <a:xfrm>
            <a:off x="0" y="3161874"/>
            <a:ext cx="10744200" cy="7248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Người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dùng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tự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nhập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văn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theo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ý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họ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hoặc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lấy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văn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nhận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diện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trên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endParaRPr lang="en-US" sz="3793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r>
              <a:rPr lang="vi-VN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Gửi đoạn văn bản đó đến API Gemini của Google để yêu cầu viết lại nội dung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mới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vi-VN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nhưng giữ nguyên ý nghĩa.</a:t>
            </a:r>
            <a:endParaRPr lang="en-US" sz="3793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endParaRPr lang="en-US" sz="3793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r>
              <a:rPr lang="en-US" sz="4000" dirty="0"/>
              <a:t>Hiển </a:t>
            </a:r>
            <a:r>
              <a:rPr lang="en-US" sz="4000" dirty="0" err="1"/>
              <a:t>thị</a:t>
            </a:r>
            <a:r>
              <a:rPr lang="en-US" sz="4000" dirty="0"/>
              <a:t> </a:t>
            </a:r>
            <a:r>
              <a:rPr lang="en-US" sz="4000" dirty="0" err="1"/>
              <a:t>kết</a:t>
            </a:r>
            <a:r>
              <a:rPr lang="en-US" sz="4000" dirty="0"/>
              <a:t> </a:t>
            </a:r>
            <a:r>
              <a:rPr lang="en-US" sz="4000" dirty="0" err="1"/>
              <a:t>quả</a:t>
            </a:r>
            <a:r>
              <a:rPr lang="en-US" sz="4000" dirty="0"/>
              <a:t> </a:t>
            </a:r>
            <a:r>
              <a:rPr lang="en-US" sz="4000" dirty="0" err="1"/>
              <a:t>viết</a:t>
            </a:r>
            <a:r>
              <a:rPr lang="en-US" sz="4000" dirty="0"/>
              <a:t> </a:t>
            </a:r>
            <a:r>
              <a:rPr lang="en-US" sz="4000" dirty="0" err="1"/>
              <a:t>lại</a:t>
            </a:r>
            <a:r>
              <a:rPr lang="en-US" sz="4000" dirty="0"/>
              <a:t> </a:t>
            </a:r>
            <a:r>
              <a:rPr lang="en-US" sz="4000" dirty="0" err="1"/>
              <a:t>trên</a:t>
            </a:r>
            <a:r>
              <a:rPr lang="en-US" sz="4000" dirty="0"/>
              <a:t> </a:t>
            </a:r>
            <a:r>
              <a:rPr lang="en-US" sz="4000" dirty="0" err="1"/>
              <a:t>bằng</a:t>
            </a:r>
            <a:r>
              <a:rPr lang="en-US" sz="4000" dirty="0"/>
              <a:t> </a:t>
            </a:r>
            <a:r>
              <a:rPr lang="en-US" sz="4000" dirty="0" err="1"/>
              <a:t>TextView</a:t>
            </a:r>
            <a:r>
              <a:rPr lang="en-US" sz="4000" dirty="0"/>
              <a:t>.</a:t>
            </a:r>
          </a:p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endParaRPr lang="en-US" sz="3793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>
              <a:lnSpc>
                <a:spcPts val="5690"/>
              </a:lnSpc>
              <a:spcBef>
                <a:spcPct val="0"/>
              </a:spcBef>
            </a:pPr>
            <a:endParaRPr lang="en-US" sz="3793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4C6463A-BD44-7BEF-F5C2-BC7F7E1CAC50}"/>
              </a:ext>
            </a:extLst>
          </p:cNvPr>
          <p:cNvSpPr txBox="1"/>
          <p:nvPr/>
        </p:nvSpPr>
        <p:spPr>
          <a:xfrm>
            <a:off x="228600" y="253495"/>
            <a:ext cx="10185790" cy="2225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</a:pP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Ứng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Dụng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Viết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Lại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Nội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dung Văn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Bản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Bằng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AI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CE33BC1-FA40-DE06-98B3-E5235632CD1E}"/>
              </a:ext>
            </a:extLst>
          </p:cNvPr>
          <p:cNvSpPr/>
          <p:nvPr/>
        </p:nvSpPr>
        <p:spPr>
          <a:xfrm>
            <a:off x="11119726" y="1389095"/>
            <a:ext cx="7563983" cy="7554528"/>
          </a:xfrm>
          <a:custGeom>
            <a:avLst/>
            <a:gdLst/>
            <a:ahLst/>
            <a:cxnLst/>
            <a:rect l="l" t="t" r="r" b="b"/>
            <a:pathLst>
              <a:path w="7563983" h="7554528">
                <a:moveTo>
                  <a:pt x="0" y="0"/>
                </a:moveTo>
                <a:lnTo>
                  <a:pt x="7563983" y="0"/>
                </a:lnTo>
                <a:lnTo>
                  <a:pt x="7563983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1503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01100-0F62-4E50-9267-8D9AC15B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CA710C-BF87-4FAA-50AC-4FEB78AF8388}"/>
              </a:ext>
            </a:extLst>
          </p:cNvPr>
          <p:cNvGrpSpPr/>
          <p:nvPr/>
        </p:nvGrpSpPr>
        <p:grpSpPr>
          <a:xfrm>
            <a:off x="12477455" y="8895489"/>
            <a:ext cx="4500701" cy="3856457"/>
            <a:chOff x="0" y="0"/>
            <a:chExt cx="1185370" cy="10156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406F1F-A457-B93B-6CDE-2D669EF619D8}"/>
                </a:ext>
              </a:extLst>
            </p:cNvPr>
            <p:cNvSpPr/>
            <p:nvPr/>
          </p:nvSpPr>
          <p:spPr>
            <a:xfrm>
              <a:off x="0" y="0"/>
              <a:ext cx="1185370" cy="1015692"/>
            </a:xfrm>
            <a:custGeom>
              <a:avLst/>
              <a:gdLst/>
              <a:ahLst/>
              <a:cxnLst/>
              <a:rect l="l" t="t" r="r" b="b"/>
              <a:pathLst>
                <a:path w="1185370" h="1015692">
                  <a:moveTo>
                    <a:pt x="98049" y="0"/>
                  </a:moveTo>
                  <a:lnTo>
                    <a:pt x="1087321" y="0"/>
                  </a:lnTo>
                  <a:cubicBezTo>
                    <a:pt x="1141472" y="0"/>
                    <a:pt x="1185370" y="43898"/>
                    <a:pt x="1185370" y="98049"/>
                  </a:cubicBezTo>
                  <a:lnTo>
                    <a:pt x="1185370" y="917643"/>
                  </a:lnTo>
                  <a:cubicBezTo>
                    <a:pt x="1185370" y="971794"/>
                    <a:pt x="1141472" y="1015692"/>
                    <a:pt x="1087321" y="1015692"/>
                  </a:cubicBezTo>
                  <a:lnTo>
                    <a:pt x="98049" y="1015692"/>
                  </a:lnTo>
                  <a:cubicBezTo>
                    <a:pt x="43898" y="1015692"/>
                    <a:pt x="0" y="971794"/>
                    <a:pt x="0" y="917643"/>
                  </a:cubicBezTo>
                  <a:lnTo>
                    <a:pt x="0" y="98049"/>
                  </a:lnTo>
                  <a:cubicBezTo>
                    <a:pt x="0" y="43898"/>
                    <a:pt x="43898" y="0"/>
                    <a:pt x="980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466FD63-36E9-1744-6331-F3CD8FB7F882}"/>
                </a:ext>
              </a:extLst>
            </p:cNvPr>
            <p:cNvSpPr txBox="1"/>
            <p:nvPr/>
          </p:nvSpPr>
          <p:spPr>
            <a:xfrm>
              <a:off x="0" y="-47625"/>
              <a:ext cx="1185370" cy="1063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518B7F8-2BC5-B273-5D18-2AA80555161B}"/>
              </a:ext>
            </a:extLst>
          </p:cNvPr>
          <p:cNvSpPr/>
          <p:nvPr/>
        </p:nvSpPr>
        <p:spPr>
          <a:xfrm>
            <a:off x="10410597" y="3649402"/>
            <a:ext cx="5171251" cy="5171251"/>
          </a:xfrm>
          <a:custGeom>
            <a:avLst/>
            <a:gdLst/>
            <a:ahLst/>
            <a:cxnLst/>
            <a:rect l="l" t="t" r="r" b="b"/>
            <a:pathLst>
              <a:path w="5171251" h="5171251">
                <a:moveTo>
                  <a:pt x="0" y="0"/>
                </a:moveTo>
                <a:lnTo>
                  <a:pt x="5171251" y="0"/>
                </a:lnTo>
                <a:lnTo>
                  <a:pt x="5171251" y="5171251"/>
                </a:lnTo>
                <a:lnTo>
                  <a:pt x="0" y="5171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C9FF913-378D-0551-D389-399F74C58F30}"/>
              </a:ext>
            </a:extLst>
          </p:cNvPr>
          <p:cNvGrpSpPr/>
          <p:nvPr/>
        </p:nvGrpSpPr>
        <p:grpSpPr>
          <a:xfrm>
            <a:off x="12859344" y="3308243"/>
            <a:ext cx="2665018" cy="2531602"/>
            <a:chOff x="0" y="0"/>
            <a:chExt cx="728356" cy="6918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68EF4B6-E956-7BB2-8262-A431F5827A9C}"/>
                </a:ext>
              </a:extLst>
            </p:cNvPr>
            <p:cNvSpPr/>
            <p:nvPr/>
          </p:nvSpPr>
          <p:spPr>
            <a:xfrm>
              <a:off x="0" y="0"/>
              <a:ext cx="728356" cy="691894"/>
            </a:xfrm>
            <a:custGeom>
              <a:avLst/>
              <a:gdLst/>
              <a:ahLst/>
              <a:cxnLst/>
              <a:rect l="l" t="t" r="r" b="b"/>
              <a:pathLst>
                <a:path w="728356" h="691894">
                  <a:moveTo>
                    <a:pt x="72625" y="0"/>
                  </a:moveTo>
                  <a:lnTo>
                    <a:pt x="655731" y="0"/>
                  </a:lnTo>
                  <a:cubicBezTo>
                    <a:pt x="695841" y="0"/>
                    <a:pt x="728356" y="32515"/>
                    <a:pt x="728356" y="72625"/>
                  </a:cubicBezTo>
                  <a:lnTo>
                    <a:pt x="728356" y="619268"/>
                  </a:lnTo>
                  <a:cubicBezTo>
                    <a:pt x="728356" y="659378"/>
                    <a:pt x="695841" y="691894"/>
                    <a:pt x="655731" y="691894"/>
                  </a:cubicBezTo>
                  <a:lnTo>
                    <a:pt x="72625" y="691894"/>
                  </a:lnTo>
                  <a:cubicBezTo>
                    <a:pt x="32515" y="691894"/>
                    <a:pt x="0" y="659378"/>
                    <a:pt x="0" y="619268"/>
                  </a:cubicBezTo>
                  <a:lnTo>
                    <a:pt x="0" y="72625"/>
                  </a:lnTo>
                  <a:cubicBezTo>
                    <a:pt x="0" y="32515"/>
                    <a:pt x="32515" y="0"/>
                    <a:pt x="72625" y="0"/>
                  </a:cubicBezTo>
                  <a:close/>
                </a:path>
              </a:pathLst>
            </a:custGeom>
            <a:solidFill>
              <a:srgbClr val="01206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E39F230-F5CE-3A6B-BC56-2AB95F2C5CA0}"/>
                </a:ext>
              </a:extLst>
            </p:cNvPr>
            <p:cNvSpPr txBox="1"/>
            <p:nvPr/>
          </p:nvSpPr>
          <p:spPr>
            <a:xfrm>
              <a:off x="0" y="-47625"/>
              <a:ext cx="728356" cy="739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C667CE6-9E55-E117-A41A-A7C1016662A1}"/>
              </a:ext>
            </a:extLst>
          </p:cNvPr>
          <p:cNvGrpSpPr/>
          <p:nvPr/>
        </p:nvGrpSpPr>
        <p:grpSpPr>
          <a:xfrm>
            <a:off x="14454194" y="-1209686"/>
            <a:ext cx="4886765" cy="5516255"/>
            <a:chOff x="0" y="0"/>
            <a:chExt cx="1287049" cy="145284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E3AB4E9-3FFC-FD87-18C7-531D01B5F10B}"/>
                </a:ext>
              </a:extLst>
            </p:cNvPr>
            <p:cNvSpPr/>
            <p:nvPr/>
          </p:nvSpPr>
          <p:spPr>
            <a:xfrm>
              <a:off x="0" y="0"/>
              <a:ext cx="1287049" cy="1452841"/>
            </a:xfrm>
            <a:custGeom>
              <a:avLst/>
              <a:gdLst/>
              <a:ahLst/>
              <a:cxnLst/>
              <a:rect l="l" t="t" r="r" b="b"/>
              <a:pathLst>
                <a:path w="1287049" h="1452841">
                  <a:moveTo>
                    <a:pt x="90303" y="0"/>
                  </a:moveTo>
                  <a:lnTo>
                    <a:pt x="1196746" y="0"/>
                  </a:lnTo>
                  <a:cubicBezTo>
                    <a:pt x="1220696" y="0"/>
                    <a:pt x="1243665" y="9514"/>
                    <a:pt x="1260600" y="26449"/>
                  </a:cubicBezTo>
                  <a:cubicBezTo>
                    <a:pt x="1277535" y="43384"/>
                    <a:pt x="1287049" y="66353"/>
                    <a:pt x="1287049" y="90303"/>
                  </a:cubicBezTo>
                  <a:lnTo>
                    <a:pt x="1287049" y="1362538"/>
                  </a:lnTo>
                  <a:cubicBezTo>
                    <a:pt x="1287049" y="1386488"/>
                    <a:pt x="1277535" y="1409457"/>
                    <a:pt x="1260600" y="1426392"/>
                  </a:cubicBezTo>
                  <a:cubicBezTo>
                    <a:pt x="1243665" y="1443327"/>
                    <a:pt x="1220696" y="1452841"/>
                    <a:pt x="1196746" y="1452841"/>
                  </a:cubicBezTo>
                  <a:lnTo>
                    <a:pt x="90303" y="1452841"/>
                  </a:lnTo>
                  <a:cubicBezTo>
                    <a:pt x="66353" y="1452841"/>
                    <a:pt x="43384" y="1443327"/>
                    <a:pt x="26449" y="1426392"/>
                  </a:cubicBezTo>
                  <a:cubicBezTo>
                    <a:pt x="9514" y="1409457"/>
                    <a:pt x="0" y="1386488"/>
                    <a:pt x="0" y="1362538"/>
                  </a:cubicBezTo>
                  <a:lnTo>
                    <a:pt x="0" y="90303"/>
                  </a:lnTo>
                  <a:cubicBezTo>
                    <a:pt x="0" y="66353"/>
                    <a:pt x="9514" y="43384"/>
                    <a:pt x="26449" y="26449"/>
                  </a:cubicBezTo>
                  <a:cubicBezTo>
                    <a:pt x="43384" y="9514"/>
                    <a:pt x="66353" y="0"/>
                    <a:pt x="903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94E1358-8850-BFC8-CE40-316A4F25D3D1}"/>
                </a:ext>
              </a:extLst>
            </p:cNvPr>
            <p:cNvSpPr txBox="1"/>
            <p:nvPr/>
          </p:nvSpPr>
          <p:spPr>
            <a:xfrm>
              <a:off x="0" y="-47625"/>
              <a:ext cx="1287049" cy="1500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2FDB88A-5E3E-7876-69D1-22E1E0A690F6}"/>
              </a:ext>
            </a:extLst>
          </p:cNvPr>
          <p:cNvGrpSpPr/>
          <p:nvPr/>
        </p:nvGrpSpPr>
        <p:grpSpPr>
          <a:xfrm>
            <a:off x="13020725" y="1635372"/>
            <a:ext cx="4028060" cy="4028060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A28D9D2-DA21-1EEB-5B78-F67AD3B7F51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206" y="0"/>
                  </a:moveTo>
                  <a:lnTo>
                    <a:pt x="768594" y="0"/>
                  </a:lnTo>
                  <a:cubicBezTo>
                    <a:pt x="780318" y="0"/>
                    <a:pt x="791562" y="4657"/>
                    <a:pt x="799852" y="12948"/>
                  </a:cubicBezTo>
                  <a:cubicBezTo>
                    <a:pt x="808143" y="21238"/>
                    <a:pt x="812800" y="32482"/>
                    <a:pt x="812800" y="44206"/>
                  </a:cubicBezTo>
                  <a:lnTo>
                    <a:pt x="812800" y="768594"/>
                  </a:lnTo>
                  <a:cubicBezTo>
                    <a:pt x="812800" y="780318"/>
                    <a:pt x="808143" y="791562"/>
                    <a:pt x="799852" y="799852"/>
                  </a:cubicBezTo>
                  <a:cubicBezTo>
                    <a:pt x="791562" y="808143"/>
                    <a:pt x="780318" y="812800"/>
                    <a:pt x="768594" y="812800"/>
                  </a:cubicBezTo>
                  <a:lnTo>
                    <a:pt x="44206" y="812800"/>
                  </a:lnTo>
                  <a:cubicBezTo>
                    <a:pt x="32482" y="812800"/>
                    <a:pt x="21238" y="808143"/>
                    <a:pt x="12948" y="799852"/>
                  </a:cubicBezTo>
                  <a:cubicBezTo>
                    <a:pt x="4657" y="791562"/>
                    <a:pt x="0" y="780318"/>
                    <a:pt x="0" y="768594"/>
                  </a:cubicBezTo>
                  <a:lnTo>
                    <a:pt x="0" y="44206"/>
                  </a:lnTo>
                  <a:cubicBezTo>
                    <a:pt x="0" y="32482"/>
                    <a:pt x="4657" y="21238"/>
                    <a:pt x="12948" y="12948"/>
                  </a:cubicBezTo>
                  <a:cubicBezTo>
                    <a:pt x="21238" y="4657"/>
                    <a:pt x="32482" y="0"/>
                    <a:pt x="44206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D1B6F331-6EA1-E262-DAAA-D94E5AC1C203}"/>
              </a:ext>
            </a:extLst>
          </p:cNvPr>
          <p:cNvSpPr txBox="1"/>
          <p:nvPr/>
        </p:nvSpPr>
        <p:spPr>
          <a:xfrm>
            <a:off x="0" y="3168175"/>
            <a:ext cx="12477455" cy="5786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Khi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nút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Rewrite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nhấn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dữ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liệu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đầu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vào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inputText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sẽ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g</a:t>
            </a:r>
            <a:r>
              <a:rPr lang="vi-VN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ộp vào một 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r>
              <a:rPr lang="vi-VN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có nội dung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sau</a:t>
            </a:r>
            <a:r>
              <a:rPr lang="vi-VN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"Rewrite the following paragraph with different wording but keep the same meaning:\n&lt;</a:t>
            </a:r>
            <a:r>
              <a:rPr lang="en-US" sz="3790" b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inputText</a:t>
            </a:r>
            <a:r>
              <a:rPr lang="vi-VN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&gt;“</a:t>
            </a:r>
            <a:endParaRPr lang="en-US" sz="379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endParaRPr lang="en-US" sz="379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Gửi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nội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dung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trong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định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dạng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JSON.</a:t>
            </a:r>
          </a:p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Gửi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HTTP POST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đến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endpoint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của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Gemini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sử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OkHttpClient</a:t>
            </a:r>
            <a:r>
              <a:rPr lang="en-US" sz="37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54EB39B-A634-BD92-196E-BE6659374062}"/>
              </a:ext>
            </a:extLst>
          </p:cNvPr>
          <p:cNvGrpSpPr/>
          <p:nvPr/>
        </p:nvGrpSpPr>
        <p:grpSpPr>
          <a:xfrm>
            <a:off x="12996222" y="6242221"/>
            <a:ext cx="4052562" cy="3901456"/>
            <a:chOff x="0" y="0"/>
            <a:chExt cx="1407411" cy="1354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F9DBC73-153C-2765-300C-D973A835886E}"/>
                </a:ext>
              </a:extLst>
            </p:cNvPr>
            <p:cNvSpPr/>
            <p:nvPr/>
          </p:nvSpPr>
          <p:spPr>
            <a:xfrm>
              <a:off x="0" y="0"/>
              <a:ext cx="1407411" cy="1354933"/>
            </a:xfrm>
            <a:custGeom>
              <a:avLst/>
              <a:gdLst/>
              <a:ahLst/>
              <a:cxnLst/>
              <a:rect l="l" t="t" r="r" b="b"/>
              <a:pathLst>
                <a:path w="1407411" h="1354933">
                  <a:moveTo>
                    <a:pt x="91698" y="0"/>
                  </a:moveTo>
                  <a:lnTo>
                    <a:pt x="1315713" y="0"/>
                  </a:lnTo>
                  <a:cubicBezTo>
                    <a:pt x="1366356" y="0"/>
                    <a:pt x="1407411" y="41055"/>
                    <a:pt x="1407411" y="91698"/>
                  </a:cubicBezTo>
                  <a:lnTo>
                    <a:pt x="1407411" y="1263235"/>
                  </a:lnTo>
                  <a:cubicBezTo>
                    <a:pt x="1407411" y="1287555"/>
                    <a:pt x="1397750" y="1310879"/>
                    <a:pt x="1380553" y="1328076"/>
                  </a:cubicBezTo>
                  <a:cubicBezTo>
                    <a:pt x="1363356" y="1345272"/>
                    <a:pt x="1340033" y="1354933"/>
                    <a:pt x="1315713" y="1354933"/>
                  </a:cubicBezTo>
                  <a:lnTo>
                    <a:pt x="91698" y="1354933"/>
                  </a:lnTo>
                  <a:cubicBezTo>
                    <a:pt x="67378" y="1354933"/>
                    <a:pt x="44054" y="1345272"/>
                    <a:pt x="26858" y="1328076"/>
                  </a:cubicBezTo>
                  <a:cubicBezTo>
                    <a:pt x="9661" y="1310879"/>
                    <a:pt x="0" y="1287555"/>
                    <a:pt x="0" y="1263235"/>
                  </a:cubicBezTo>
                  <a:lnTo>
                    <a:pt x="0" y="91698"/>
                  </a:lnTo>
                  <a:cubicBezTo>
                    <a:pt x="0" y="67378"/>
                    <a:pt x="9661" y="44054"/>
                    <a:pt x="26858" y="26858"/>
                  </a:cubicBezTo>
                  <a:cubicBezTo>
                    <a:pt x="44054" y="9661"/>
                    <a:pt x="67378" y="0"/>
                    <a:pt x="91698" y="0"/>
                  </a:cubicBezTo>
                  <a:close/>
                </a:path>
              </a:pathLst>
            </a:custGeom>
            <a:blipFill>
              <a:blip r:embed="rId5"/>
              <a:stretch>
                <a:fillRect l="-22203" r="-22203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F3DBFEA-4730-842C-899A-46A6E0B4199C}"/>
              </a:ext>
            </a:extLst>
          </p:cNvPr>
          <p:cNvSpPr txBox="1"/>
          <p:nvPr/>
        </p:nvSpPr>
        <p:spPr>
          <a:xfrm>
            <a:off x="1631559" y="118505"/>
            <a:ext cx="9669780" cy="2317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Quy 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trình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viết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lại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văn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bản</a:t>
            </a:r>
            <a:endParaRPr kumimoji="0" lang="en-US" sz="6492" b="1" i="0" u="none" strike="noStrike" kern="1200" cap="none" spc="0" normalizeH="0" baseline="0" noProof="0" dirty="0">
              <a:ln>
                <a:noFill/>
              </a:ln>
              <a:solidFill>
                <a:srgbClr val="012060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6182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8F2C88-4FAA-6AF8-FB4A-AA7F8CB13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D74999-296F-A41F-92F3-4B62C473AB78}"/>
              </a:ext>
            </a:extLst>
          </p:cNvPr>
          <p:cNvGrpSpPr/>
          <p:nvPr/>
        </p:nvGrpSpPr>
        <p:grpSpPr>
          <a:xfrm>
            <a:off x="12477455" y="8895489"/>
            <a:ext cx="4500701" cy="3856457"/>
            <a:chOff x="0" y="0"/>
            <a:chExt cx="1185370" cy="10156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A6F2E95-E04C-7C08-F6B0-E8B5CC9D4F80}"/>
                </a:ext>
              </a:extLst>
            </p:cNvPr>
            <p:cNvSpPr/>
            <p:nvPr/>
          </p:nvSpPr>
          <p:spPr>
            <a:xfrm>
              <a:off x="0" y="0"/>
              <a:ext cx="1185370" cy="1015692"/>
            </a:xfrm>
            <a:custGeom>
              <a:avLst/>
              <a:gdLst/>
              <a:ahLst/>
              <a:cxnLst/>
              <a:rect l="l" t="t" r="r" b="b"/>
              <a:pathLst>
                <a:path w="1185370" h="1015692">
                  <a:moveTo>
                    <a:pt x="98049" y="0"/>
                  </a:moveTo>
                  <a:lnTo>
                    <a:pt x="1087321" y="0"/>
                  </a:lnTo>
                  <a:cubicBezTo>
                    <a:pt x="1141472" y="0"/>
                    <a:pt x="1185370" y="43898"/>
                    <a:pt x="1185370" y="98049"/>
                  </a:cubicBezTo>
                  <a:lnTo>
                    <a:pt x="1185370" y="917643"/>
                  </a:lnTo>
                  <a:cubicBezTo>
                    <a:pt x="1185370" y="971794"/>
                    <a:pt x="1141472" y="1015692"/>
                    <a:pt x="1087321" y="1015692"/>
                  </a:cubicBezTo>
                  <a:lnTo>
                    <a:pt x="98049" y="1015692"/>
                  </a:lnTo>
                  <a:cubicBezTo>
                    <a:pt x="43898" y="1015692"/>
                    <a:pt x="0" y="971794"/>
                    <a:pt x="0" y="917643"/>
                  </a:cubicBezTo>
                  <a:lnTo>
                    <a:pt x="0" y="98049"/>
                  </a:lnTo>
                  <a:cubicBezTo>
                    <a:pt x="0" y="43898"/>
                    <a:pt x="43898" y="0"/>
                    <a:pt x="980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FDB805A-A93E-B99B-B5FD-0711A4F947F0}"/>
                </a:ext>
              </a:extLst>
            </p:cNvPr>
            <p:cNvSpPr txBox="1"/>
            <p:nvPr/>
          </p:nvSpPr>
          <p:spPr>
            <a:xfrm>
              <a:off x="0" y="-47625"/>
              <a:ext cx="1185370" cy="1063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E6D473D-39B5-E3F2-2C13-095B99ADAA2A}"/>
              </a:ext>
            </a:extLst>
          </p:cNvPr>
          <p:cNvSpPr/>
          <p:nvPr/>
        </p:nvSpPr>
        <p:spPr>
          <a:xfrm>
            <a:off x="10410597" y="3649402"/>
            <a:ext cx="5171251" cy="5171251"/>
          </a:xfrm>
          <a:custGeom>
            <a:avLst/>
            <a:gdLst/>
            <a:ahLst/>
            <a:cxnLst/>
            <a:rect l="l" t="t" r="r" b="b"/>
            <a:pathLst>
              <a:path w="5171251" h="5171251">
                <a:moveTo>
                  <a:pt x="0" y="0"/>
                </a:moveTo>
                <a:lnTo>
                  <a:pt x="5171251" y="0"/>
                </a:lnTo>
                <a:lnTo>
                  <a:pt x="5171251" y="5171251"/>
                </a:lnTo>
                <a:lnTo>
                  <a:pt x="0" y="5171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001B22B-4C80-16F4-B14D-7817EE1B1122}"/>
              </a:ext>
            </a:extLst>
          </p:cNvPr>
          <p:cNvGrpSpPr/>
          <p:nvPr/>
        </p:nvGrpSpPr>
        <p:grpSpPr>
          <a:xfrm>
            <a:off x="12859344" y="3308243"/>
            <a:ext cx="2665018" cy="2531602"/>
            <a:chOff x="0" y="0"/>
            <a:chExt cx="728356" cy="6918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018F4BA-CEB5-59FB-4BE6-A6728F695D9A}"/>
                </a:ext>
              </a:extLst>
            </p:cNvPr>
            <p:cNvSpPr/>
            <p:nvPr/>
          </p:nvSpPr>
          <p:spPr>
            <a:xfrm>
              <a:off x="0" y="0"/>
              <a:ext cx="728356" cy="691894"/>
            </a:xfrm>
            <a:custGeom>
              <a:avLst/>
              <a:gdLst/>
              <a:ahLst/>
              <a:cxnLst/>
              <a:rect l="l" t="t" r="r" b="b"/>
              <a:pathLst>
                <a:path w="728356" h="691894">
                  <a:moveTo>
                    <a:pt x="72625" y="0"/>
                  </a:moveTo>
                  <a:lnTo>
                    <a:pt x="655731" y="0"/>
                  </a:lnTo>
                  <a:cubicBezTo>
                    <a:pt x="695841" y="0"/>
                    <a:pt x="728356" y="32515"/>
                    <a:pt x="728356" y="72625"/>
                  </a:cubicBezTo>
                  <a:lnTo>
                    <a:pt x="728356" y="619268"/>
                  </a:lnTo>
                  <a:cubicBezTo>
                    <a:pt x="728356" y="659378"/>
                    <a:pt x="695841" y="691894"/>
                    <a:pt x="655731" y="691894"/>
                  </a:cubicBezTo>
                  <a:lnTo>
                    <a:pt x="72625" y="691894"/>
                  </a:lnTo>
                  <a:cubicBezTo>
                    <a:pt x="32515" y="691894"/>
                    <a:pt x="0" y="659378"/>
                    <a:pt x="0" y="619268"/>
                  </a:cubicBezTo>
                  <a:lnTo>
                    <a:pt x="0" y="72625"/>
                  </a:lnTo>
                  <a:cubicBezTo>
                    <a:pt x="0" y="32515"/>
                    <a:pt x="32515" y="0"/>
                    <a:pt x="72625" y="0"/>
                  </a:cubicBezTo>
                  <a:close/>
                </a:path>
              </a:pathLst>
            </a:custGeom>
            <a:solidFill>
              <a:srgbClr val="01206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216A0CC-7EE3-76FA-4A2D-C8F1B62B618D}"/>
                </a:ext>
              </a:extLst>
            </p:cNvPr>
            <p:cNvSpPr txBox="1"/>
            <p:nvPr/>
          </p:nvSpPr>
          <p:spPr>
            <a:xfrm>
              <a:off x="0" y="-47625"/>
              <a:ext cx="728356" cy="739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3AF6C08-23F2-B282-8C6F-F14B0F37856C}"/>
              </a:ext>
            </a:extLst>
          </p:cNvPr>
          <p:cNvGrpSpPr/>
          <p:nvPr/>
        </p:nvGrpSpPr>
        <p:grpSpPr>
          <a:xfrm>
            <a:off x="14454194" y="-1209686"/>
            <a:ext cx="4886765" cy="5516255"/>
            <a:chOff x="0" y="0"/>
            <a:chExt cx="1287049" cy="145284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58AB6E3-A3A9-DEF1-0B78-9E94A0F99E79}"/>
                </a:ext>
              </a:extLst>
            </p:cNvPr>
            <p:cNvSpPr/>
            <p:nvPr/>
          </p:nvSpPr>
          <p:spPr>
            <a:xfrm>
              <a:off x="0" y="0"/>
              <a:ext cx="1287049" cy="1452841"/>
            </a:xfrm>
            <a:custGeom>
              <a:avLst/>
              <a:gdLst/>
              <a:ahLst/>
              <a:cxnLst/>
              <a:rect l="l" t="t" r="r" b="b"/>
              <a:pathLst>
                <a:path w="1287049" h="1452841">
                  <a:moveTo>
                    <a:pt x="90303" y="0"/>
                  </a:moveTo>
                  <a:lnTo>
                    <a:pt x="1196746" y="0"/>
                  </a:lnTo>
                  <a:cubicBezTo>
                    <a:pt x="1220696" y="0"/>
                    <a:pt x="1243665" y="9514"/>
                    <a:pt x="1260600" y="26449"/>
                  </a:cubicBezTo>
                  <a:cubicBezTo>
                    <a:pt x="1277535" y="43384"/>
                    <a:pt x="1287049" y="66353"/>
                    <a:pt x="1287049" y="90303"/>
                  </a:cubicBezTo>
                  <a:lnTo>
                    <a:pt x="1287049" y="1362538"/>
                  </a:lnTo>
                  <a:cubicBezTo>
                    <a:pt x="1287049" y="1386488"/>
                    <a:pt x="1277535" y="1409457"/>
                    <a:pt x="1260600" y="1426392"/>
                  </a:cubicBezTo>
                  <a:cubicBezTo>
                    <a:pt x="1243665" y="1443327"/>
                    <a:pt x="1220696" y="1452841"/>
                    <a:pt x="1196746" y="1452841"/>
                  </a:cubicBezTo>
                  <a:lnTo>
                    <a:pt x="90303" y="1452841"/>
                  </a:lnTo>
                  <a:cubicBezTo>
                    <a:pt x="66353" y="1452841"/>
                    <a:pt x="43384" y="1443327"/>
                    <a:pt x="26449" y="1426392"/>
                  </a:cubicBezTo>
                  <a:cubicBezTo>
                    <a:pt x="9514" y="1409457"/>
                    <a:pt x="0" y="1386488"/>
                    <a:pt x="0" y="1362538"/>
                  </a:cubicBezTo>
                  <a:lnTo>
                    <a:pt x="0" y="90303"/>
                  </a:lnTo>
                  <a:cubicBezTo>
                    <a:pt x="0" y="66353"/>
                    <a:pt x="9514" y="43384"/>
                    <a:pt x="26449" y="26449"/>
                  </a:cubicBezTo>
                  <a:cubicBezTo>
                    <a:pt x="43384" y="9514"/>
                    <a:pt x="66353" y="0"/>
                    <a:pt x="903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E3B1CBE-E2B6-462F-2E5C-E9ECCE1B2E7E}"/>
                </a:ext>
              </a:extLst>
            </p:cNvPr>
            <p:cNvSpPr txBox="1"/>
            <p:nvPr/>
          </p:nvSpPr>
          <p:spPr>
            <a:xfrm>
              <a:off x="0" y="-47625"/>
              <a:ext cx="1287049" cy="1500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9CFA1BD-D563-2C75-2CAB-5367AD052985}"/>
              </a:ext>
            </a:extLst>
          </p:cNvPr>
          <p:cNvGrpSpPr/>
          <p:nvPr/>
        </p:nvGrpSpPr>
        <p:grpSpPr>
          <a:xfrm>
            <a:off x="13020725" y="1635372"/>
            <a:ext cx="4028060" cy="4028060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867E91D-B8AA-78D1-4A04-28079A3DAC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206" y="0"/>
                  </a:moveTo>
                  <a:lnTo>
                    <a:pt x="768594" y="0"/>
                  </a:lnTo>
                  <a:cubicBezTo>
                    <a:pt x="780318" y="0"/>
                    <a:pt x="791562" y="4657"/>
                    <a:pt x="799852" y="12948"/>
                  </a:cubicBezTo>
                  <a:cubicBezTo>
                    <a:pt x="808143" y="21238"/>
                    <a:pt x="812800" y="32482"/>
                    <a:pt x="812800" y="44206"/>
                  </a:cubicBezTo>
                  <a:lnTo>
                    <a:pt x="812800" y="768594"/>
                  </a:lnTo>
                  <a:cubicBezTo>
                    <a:pt x="812800" y="780318"/>
                    <a:pt x="808143" y="791562"/>
                    <a:pt x="799852" y="799852"/>
                  </a:cubicBezTo>
                  <a:cubicBezTo>
                    <a:pt x="791562" y="808143"/>
                    <a:pt x="780318" y="812800"/>
                    <a:pt x="768594" y="812800"/>
                  </a:cubicBezTo>
                  <a:lnTo>
                    <a:pt x="44206" y="812800"/>
                  </a:lnTo>
                  <a:cubicBezTo>
                    <a:pt x="32482" y="812800"/>
                    <a:pt x="21238" y="808143"/>
                    <a:pt x="12948" y="799852"/>
                  </a:cubicBezTo>
                  <a:cubicBezTo>
                    <a:pt x="4657" y="791562"/>
                    <a:pt x="0" y="780318"/>
                    <a:pt x="0" y="768594"/>
                  </a:cubicBezTo>
                  <a:lnTo>
                    <a:pt x="0" y="44206"/>
                  </a:lnTo>
                  <a:cubicBezTo>
                    <a:pt x="0" y="32482"/>
                    <a:pt x="4657" y="21238"/>
                    <a:pt x="12948" y="12948"/>
                  </a:cubicBezTo>
                  <a:cubicBezTo>
                    <a:pt x="21238" y="4657"/>
                    <a:pt x="32482" y="0"/>
                    <a:pt x="44206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4EB9C56-2BC1-CABC-1325-D5BF9A2D9E6C}"/>
              </a:ext>
            </a:extLst>
          </p:cNvPr>
          <p:cNvGrpSpPr/>
          <p:nvPr/>
        </p:nvGrpSpPr>
        <p:grpSpPr>
          <a:xfrm>
            <a:off x="12996222" y="6242221"/>
            <a:ext cx="4052562" cy="3901456"/>
            <a:chOff x="0" y="0"/>
            <a:chExt cx="1407411" cy="1354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8291181-F8E8-9BBC-B5B6-B460DA802AC6}"/>
                </a:ext>
              </a:extLst>
            </p:cNvPr>
            <p:cNvSpPr/>
            <p:nvPr/>
          </p:nvSpPr>
          <p:spPr>
            <a:xfrm>
              <a:off x="0" y="0"/>
              <a:ext cx="1407411" cy="1354933"/>
            </a:xfrm>
            <a:custGeom>
              <a:avLst/>
              <a:gdLst/>
              <a:ahLst/>
              <a:cxnLst/>
              <a:rect l="l" t="t" r="r" b="b"/>
              <a:pathLst>
                <a:path w="1407411" h="1354933">
                  <a:moveTo>
                    <a:pt x="91698" y="0"/>
                  </a:moveTo>
                  <a:lnTo>
                    <a:pt x="1315713" y="0"/>
                  </a:lnTo>
                  <a:cubicBezTo>
                    <a:pt x="1366356" y="0"/>
                    <a:pt x="1407411" y="41055"/>
                    <a:pt x="1407411" y="91698"/>
                  </a:cubicBezTo>
                  <a:lnTo>
                    <a:pt x="1407411" y="1263235"/>
                  </a:lnTo>
                  <a:cubicBezTo>
                    <a:pt x="1407411" y="1287555"/>
                    <a:pt x="1397750" y="1310879"/>
                    <a:pt x="1380553" y="1328076"/>
                  </a:cubicBezTo>
                  <a:cubicBezTo>
                    <a:pt x="1363356" y="1345272"/>
                    <a:pt x="1340033" y="1354933"/>
                    <a:pt x="1315713" y="1354933"/>
                  </a:cubicBezTo>
                  <a:lnTo>
                    <a:pt x="91698" y="1354933"/>
                  </a:lnTo>
                  <a:cubicBezTo>
                    <a:pt x="67378" y="1354933"/>
                    <a:pt x="44054" y="1345272"/>
                    <a:pt x="26858" y="1328076"/>
                  </a:cubicBezTo>
                  <a:cubicBezTo>
                    <a:pt x="9661" y="1310879"/>
                    <a:pt x="0" y="1287555"/>
                    <a:pt x="0" y="1263235"/>
                  </a:cubicBezTo>
                  <a:lnTo>
                    <a:pt x="0" y="91698"/>
                  </a:lnTo>
                  <a:cubicBezTo>
                    <a:pt x="0" y="67378"/>
                    <a:pt x="9661" y="44054"/>
                    <a:pt x="26858" y="26858"/>
                  </a:cubicBezTo>
                  <a:cubicBezTo>
                    <a:pt x="44054" y="9661"/>
                    <a:pt x="67378" y="0"/>
                    <a:pt x="91698" y="0"/>
                  </a:cubicBezTo>
                  <a:close/>
                </a:path>
              </a:pathLst>
            </a:custGeom>
            <a:blipFill>
              <a:blip r:embed="rId5"/>
              <a:stretch>
                <a:fillRect l="-22203" r="-22203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9F2EE6-6357-C32B-A368-6143EDE11FCA}"/>
              </a:ext>
            </a:extLst>
          </p:cNvPr>
          <p:cNvSpPr txBox="1"/>
          <p:nvPr/>
        </p:nvSpPr>
        <p:spPr>
          <a:xfrm>
            <a:off x="152400" y="118505"/>
            <a:ext cx="6677025" cy="3471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Quy 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trình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hận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iện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văn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ản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ừ 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ảnh</a:t>
            </a:r>
            <a:endParaRPr kumimoji="0" lang="en-US" sz="6492" b="1" i="0" u="none" strike="noStrike" kern="1200" cap="none" spc="0" normalizeH="0" baseline="0" noProof="0" dirty="0">
              <a:ln>
                <a:noFill/>
              </a:ln>
              <a:solidFill>
                <a:srgbClr val="012060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269E8D-2997-0ED3-B335-0D85AAEECBF3}"/>
              </a:ext>
            </a:extLst>
          </p:cNvPr>
          <p:cNvSpPr txBox="1"/>
          <p:nvPr/>
        </p:nvSpPr>
        <p:spPr>
          <a:xfrm>
            <a:off x="304800" y="4099689"/>
            <a:ext cx="3733800" cy="1740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85478" marR="0" lvl="1" algn="l" defTabSz="914400" rtl="0" eaLnBrk="1" fontAlgn="auto" latinLnBrk="0" hangingPunct="1">
              <a:lnSpc>
                <a:spcPts val="674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Viết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lại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input Text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2221F3-B76D-3AC8-3E37-48C1BF1156EC}"/>
              </a:ext>
            </a:extLst>
          </p:cNvPr>
          <p:cNvSpPr txBox="1"/>
          <p:nvPr/>
        </p:nvSpPr>
        <p:spPr>
          <a:xfrm>
            <a:off x="304800" y="6127877"/>
            <a:ext cx="3733800" cy="1740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85478" marR="0" lvl="1" algn="l" defTabSz="914400" rtl="0" eaLnBrk="1" fontAlgn="auto" latinLnBrk="0" hangingPunct="1">
              <a:lnSpc>
                <a:spcPts val="674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Lấy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văn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bản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từ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ảnh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D58195-2EC0-4789-B6E1-2CE7BFD54E3D}"/>
              </a:ext>
            </a:extLst>
          </p:cNvPr>
          <p:cNvSpPr txBox="1"/>
          <p:nvPr/>
        </p:nvSpPr>
        <p:spPr>
          <a:xfrm>
            <a:off x="280000" y="8268652"/>
            <a:ext cx="3804428" cy="1724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85478" marR="0" lvl="1" algn="l" defTabSz="914400" rtl="0" eaLnBrk="1" fontAlgn="auto" latinLnBrk="0" hangingPunct="1">
              <a:lnSpc>
                <a:spcPts val="674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Quay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lại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Main Activity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9D0385-FEEC-7603-E68D-AB9CD5C48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638" y="27751"/>
            <a:ext cx="4629150" cy="1028700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1677F06-25B1-6C52-04D0-1681DB2E0684}"/>
              </a:ext>
            </a:extLst>
          </p:cNvPr>
          <p:cNvCxnSpPr>
            <a:cxnSpLocks/>
          </p:cNvCxnSpPr>
          <p:nvPr/>
        </p:nvCxnSpPr>
        <p:spPr>
          <a:xfrm flipV="1">
            <a:off x="4038600" y="3536064"/>
            <a:ext cx="5105400" cy="3588636"/>
          </a:xfrm>
          <a:prstGeom prst="bentConnector3">
            <a:avLst>
              <a:gd name="adj1" fmla="val 99851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CA8A2C-AE22-60DE-7BDC-BAC51992ADAE}"/>
              </a:ext>
            </a:extLst>
          </p:cNvPr>
          <p:cNvCxnSpPr>
            <a:cxnSpLocks/>
          </p:cNvCxnSpPr>
          <p:nvPr/>
        </p:nvCxnSpPr>
        <p:spPr>
          <a:xfrm flipV="1">
            <a:off x="4084428" y="3590481"/>
            <a:ext cx="6659772" cy="5548249"/>
          </a:xfrm>
          <a:prstGeom prst="bentConnector3">
            <a:avLst>
              <a:gd name="adj1" fmla="val 9988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D805637-0245-04AE-AE19-991DDB1717A8}"/>
              </a:ext>
            </a:extLst>
          </p:cNvPr>
          <p:cNvCxnSpPr>
            <a:cxnSpLocks/>
          </p:cNvCxnSpPr>
          <p:nvPr/>
        </p:nvCxnSpPr>
        <p:spPr>
          <a:xfrm flipV="1">
            <a:off x="4024232" y="3536064"/>
            <a:ext cx="3853145" cy="1517338"/>
          </a:xfrm>
          <a:prstGeom prst="bentConnector3">
            <a:avLst>
              <a:gd name="adj1" fmla="val 100231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90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D7D7C7-DA86-B602-29BB-1F7CA850F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589E207-B1EE-0B20-86C7-6B6B07ACDE2A}"/>
              </a:ext>
            </a:extLst>
          </p:cNvPr>
          <p:cNvGrpSpPr/>
          <p:nvPr/>
        </p:nvGrpSpPr>
        <p:grpSpPr>
          <a:xfrm>
            <a:off x="12477455" y="8895489"/>
            <a:ext cx="4500701" cy="3856457"/>
            <a:chOff x="0" y="0"/>
            <a:chExt cx="1185370" cy="10156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FECF56-2A32-9FE4-80DE-D02BA2A73AE9}"/>
                </a:ext>
              </a:extLst>
            </p:cNvPr>
            <p:cNvSpPr/>
            <p:nvPr/>
          </p:nvSpPr>
          <p:spPr>
            <a:xfrm>
              <a:off x="0" y="0"/>
              <a:ext cx="1185370" cy="1015692"/>
            </a:xfrm>
            <a:custGeom>
              <a:avLst/>
              <a:gdLst/>
              <a:ahLst/>
              <a:cxnLst/>
              <a:rect l="l" t="t" r="r" b="b"/>
              <a:pathLst>
                <a:path w="1185370" h="1015692">
                  <a:moveTo>
                    <a:pt x="98049" y="0"/>
                  </a:moveTo>
                  <a:lnTo>
                    <a:pt x="1087321" y="0"/>
                  </a:lnTo>
                  <a:cubicBezTo>
                    <a:pt x="1141472" y="0"/>
                    <a:pt x="1185370" y="43898"/>
                    <a:pt x="1185370" y="98049"/>
                  </a:cubicBezTo>
                  <a:lnTo>
                    <a:pt x="1185370" y="917643"/>
                  </a:lnTo>
                  <a:cubicBezTo>
                    <a:pt x="1185370" y="971794"/>
                    <a:pt x="1141472" y="1015692"/>
                    <a:pt x="1087321" y="1015692"/>
                  </a:cubicBezTo>
                  <a:lnTo>
                    <a:pt x="98049" y="1015692"/>
                  </a:lnTo>
                  <a:cubicBezTo>
                    <a:pt x="43898" y="1015692"/>
                    <a:pt x="0" y="971794"/>
                    <a:pt x="0" y="917643"/>
                  </a:cubicBezTo>
                  <a:lnTo>
                    <a:pt x="0" y="98049"/>
                  </a:lnTo>
                  <a:cubicBezTo>
                    <a:pt x="0" y="43898"/>
                    <a:pt x="43898" y="0"/>
                    <a:pt x="980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5C95C12-F9C1-BAE2-6867-44B0708210B5}"/>
                </a:ext>
              </a:extLst>
            </p:cNvPr>
            <p:cNvSpPr txBox="1"/>
            <p:nvPr/>
          </p:nvSpPr>
          <p:spPr>
            <a:xfrm>
              <a:off x="0" y="-47625"/>
              <a:ext cx="1185370" cy="1063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CA59529-E643-A2A7-0BF7-80B8D1180989}"/>
              </a:ext>
            </a:extLst>
          </p:cNvPr>
          <p:cNvSpPr/>
          <p:nvPr/>
        </p:nvSpPr>
        <p:spPr>
          <a:xfrm>
            <a:off x="10410597" y="3649402"/>
            <a:ext cx="5171251" cy="5171251"/>
          </a:xfrm>
          <a:custGeom>
            <a:avLst/>
            <a:gdLst/>
            <a:ahLst/>
            <a:cxnLst/>
            <a:rect l="l" t="t" r="r" b="b"/>
            <a:pathLst>
              <a:path w="5171251" h="5171251">
                <a:moveTo>
                  <a:pt x="0" y="0"/>
                </a:moveTo>
                <a:lnTo>
                  <a:pt x="5171251" y="0"/>
                </a:lnTo>
                <a:lnTo>
                  <a:pt x="5171251" y="5171251"/>
                </a:lnTo>
                <a:lnTo>
                  <a:pt x="0" y="5171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28040EE-93AD-1239-3E1B-40C5593EF35A}"/>
              </a:ext>
            </a:extLst>
          </p:cNvPr>
          <p:cNvGrpSpPr/>
          <p:nvPr/>
        </p:nvGrpSpPr>
        <p:grpSpPr>
          <a:xfrm>
            <a:off x="12859344" y="3308243"/>
            <a:ext cx="2665018" cy="2531602"/>
            <a:chOff x="0" y="0"/>
            <a:chExt cx="728356" cy="6918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A3EA84D-2CB5-C694-6F59-0373E0064E4B}"/>
                </a:ext>
              </a:extLst>
            </p:cNvPr>
            <p:cNvSpPr/>
            <p:nvPr/>
          </p:nvSpPr>
          <p:spPr>
            <a:xfrm>
              <a:off x="0" y="0"/>
              <a:ext cx="728356" cy="691894"/>
            </a:xfrm>
            <a:custGeom>
              <a:avLst/>
              <a:gdLst/>
              <a:ahLst/>
              <a:cxnLst/>
              <a:rect l="l" t="t" r="r" b="b"/>
              <a:pathLst>
                <a:path w="728356" h="691894">
                  <a:moveTo>
                    <a:pt x="72625" y="0"/>
                  </a:moveTo>
                  <a:lnTo>
                    <a:pt x="655731" y="0"/>
                  </a:lnTo>
                  <a:cubicBezTo>
                    <a:pt x="695841" y="0"/>
                    <a:pt x="728356" y="32515"/>
                    <a:pt x="728356" y="72625"/>
                  </a:cubicBezTo>
                  <a:lnTo>
                    <a:pt x="728356" y="619268"/>
                  </a:lnTo>
                  <a:cubicBezTo>
                    <a:pt x="728356" y="659378"/>
                    <a:pt x="695841" y="691894"/>
                    <a:pt x="655731" y="691894"/>
                  </a:cubicBezTo>
                  <a:lnTo>
                    <a:pt x="72625" y="691894"/>
                  </a:lnTo>
                  <a:cubicBezTo>
                    <a:pt x="32515" y="691894"/>
                    <a:pt x="0" y="659378"/>
                    <a:pt x="0" y="619268"/>
                  </a:cubicBezTo>
                  <a:lnTo>
                    <a:pt x="0" y="72625"/>
                  </a:lnTo>
                  <a:cubicBezTo>
                    <a:pt x="0" y="32515"/>
                    <a:pt x="32515" y="0"/>
                    <a:pt x="72625" y="0"/>
                  </a:cubicBezTo>
                  <a:close/>
                </a:path>
              </a:pathLst>
            </a:custGeom>
            <a:solidFill>
              <a:srgbClr val="01206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3460750-4803-F072-D740-D07FD328CAB0}"/>
                </a:ext>
              </a:extLst>
            </p:cNvPr>
            <p:cNvSpPr txBox="1"/>
            <p:nvPr/>
          </p:nvSpPr>
          <p:spPr>
            <a:xfrm>
              <a:off x="0" y="-47625"/>
              <a:ext cx="728356" cy="739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83958DB-68B9-AFEB-E824-81D33D8EE06C}"/>
              </a:ext>
            </a:extLst>
          </p:cNvPr>
          <p:cNvGrpSpPr/>
          <p:nvPr/>
        </p:nvGrpSpPr>
        <p:grpSpPr>
          <a:xfrm>
            <a:off x="14454194" y="-1209686"/>
            <a:ext cx="4886765" cy="5516255"/>
            <a:chOff x="0" y="0"/>
            <a:chExt cx="1287049" cy="145284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0CBCF22-8EE7-904D-047A-81DC3B66C280}"/>
                </a:ext>
              </a:extLst>
            </p:cNvPr>
            <p:cNvSpPr/>
            <p:nvPr/>
          </p:nvSpPr>
          <p:spPr>
            <a:xfrm>
              <a:off x="0" y="0"/>
              <a:ext cx="1287049" cy="1452841"/>
            </a:xfrm>
            <a:custGeom>
              <a:avLst/>
              <a:gdLst/>
              <a:ahLst/>
              <a:cxnLst/>
              <a:rect l="l" t="t" r="r" b="b"/>
              <a:pathLst>
                <a:path w="1287049" h="1452841">
                  <a:moveTo>
                    <a:pt x="90303" y="0"/>
                  </a:moveTo>
                  <a:lnTo>
                    <a:pt x="1196746" y="0"/>
                  </a:lnTo>
                  <a:cubicBezTo>
                    <a:pt x="1220696" y="0"/>
                    <a:pt x="1243665" y="9514"/>
                    <a:pt x="1260600" y="26449"/>
                  </a:cubicBezTo>
                  <a:cubicBezTo>
                    <a:pt x="1277535" y="43384"/>
                    <a:pt x="1287049" y="66353"/>
                    <a:pt x="1287049" y="90303"/>
                  </a:cubicBezTo>
                  <a:lnTo>
                    <a:pt x="1287049" y="1362538"/>
                  </a:lnTo>
                  <a:cubicBezTo>
                    <a:pt x="1287049" y="1386488"/>
                    <a:pt x="1277535" y="1409457"/>
                    <a:pt x="1260600" y="1426392"/>
                  </a:cubicBezTo>
                  <a:cubicBezTo>
                    <a:pt x="1243665" y="1443327"/>
                    <a:pt x="1220696" y="1452841"/>
                    <a:pt x="1196746" y="1452841"/>
                  </a:cubicBezTo>
                  <a:lnTo>
                    <a:pt x="90303" y="1452841"/>
                  </a:lnTo>
                  <a:cubicBezTo>
                    <a:pt x="66353" y="1452841"/>
                    <a:pt x="43384" y="1443327"/>
                    <a:pt x="26449" y="1426392"/>
                  </a:cubicBezTo>
                  <a:cubicBezTo>
                    <a:pt x="9514" y="1409457"/>
                    <a:pt x="0" y="1386488"/>
                    <a:pt x="0" y="1362538"/>
                  </a:cubicBezTo>
                  <a:lnTo>
                    <a:pt x="0" y="90303"/>
                  </a:lnTo>
                  <a:cubicBezTo>
                    <a:pt x="0" y="66353"/>
                    <a:pt x="9514" y="43384"/>
                    <a:pt x="26449" y="26449"/>
                  </a:cubicBezTo>
                  <a:cubicBezTo>
                    <a:pt x="43384" y="9514"/>
                    <a:pt x="66353" y="0"/>
                    <a:pt x="903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03B2A18-7D7C-2F80-D51A-8427B5374975}"/>
                </a:ext>
              </a:extLst>
            </p:cNvPr>
            <p:cNvSpPr txBox="1"/>
            <p:nvPr/>
          </p:nvSpPr>
          <p:spPr>
            <a:xfrm>
              <a:off x="0" y="-47625"/>
              <a:ext cx="1287049" cy="1500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BA5554F-A3BE-2AAA-5469-2E1243D37848}"/>
              </a:ext>
            </a:extLst>
          </p:cNvPr>
          <p:cNvGrpSpPr/>
          <p:nvPr/>
        </p:nvGrpSpPr>
        <p:grpSpPr>
          <a:xfrm>
            <a:off x="13020725" y="1635372"/>
            <a:ext cx="4028060" cy="4028060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C5EC501-AF7D-4169-8F5A-84F34A8D8A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206" y="0"/>
                  </a:moveTo>
                  <a:lnTo>
                    <a:pt x="768594" y="0"/>
                  </a:lnTo>
                  <a:cubicBezTo>
                    <a:pt x="780318" y="0"/>
                    <a:pt x="791562" y="4657"/>
                    <a:pt x="799852" y="12948"/>
                  </a:cubicBezTo>
                  <a:cubicBezTo>
                    <a:pt x="808143" y="21238"/>
                    <a:pt x="812800" y="32482"/>
                    <a:pt x="812800" y="44206"/>
                  </a:cubicBezTo>
                  <a:lnTo>
                    <a:pt x="812800" y="768594"/>
                  </a:lnTo>
                  <a:cubicBezTo>
                    <a:pt x="812800" y="780318"/>
                    <a:pt x="808143" y="791562"/>
                    <a:pt x="799852" y="799852"/>
                  </a:cubicBezTo>
                  <a:cubicBezTo>
                    <a:pt x="791562" y="808143"/>
                    <a:pt x="780318" y="812800"/>
                    <a:pt x="768594" y="812800"/>
                  </a:cubicBezTo>
                  <a:lnTo>
                    <a:pt x="44206" y="812800"/>
                  </a:lnTo>
                  <a:cubicBezTo>
                    <a:pt x="32482" y="812800"/>
                    <a:pt x="21238" y="808143"/>
                    <a:pt x="12948" y="799852"/>
                  </a:cubicBezTo>
                  <a:cubicBezTo>
                    <a:pt x="4657" y="791562"/>
                    <a:pt x="0" y="780318"/>
                    <a:pt x="0" y="768594"/>
                  </a:cubicBezTo>
                  <a:lnTo>
                    <a:pt x="0" y="44206"/>
                  </a:lnTo>
                  <a:cubicBezTo>
                    <a:pt x="0" y="32482"/>
                    <a:pt x="4657" y="21238"/>
                    <a:pt x="12948" y="12948"/>
                  </a:cubicBezTo>
                  <a:cubicBezTo>
                    <a:pt x="21238" y="4657"/>
                    <a:pt x="32482" y="0"/>
                    <a:pt x="44206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CBA27F7-E5BE-FD93-64BC-A8F51B4AFCEE}"/>
              </a:ext>
            </a:extLst>
          </p:cNvPr>
          <p:cNvGrpSpPr/>
          <p:nvPr/>
        </p:nvGrpSpPr>
        <p:grpSpPr>
          <a:xfrm>
            <a:off x="12996222" y="6242221"/>
            <a:ext cx="4052562" cy="3901456"/>
            <a:chOff x="0" y="0"/>
            <a:chExt cx="1407411" cy="1354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88F70B4-F415-3DBD-DC66-6E5122B5CCC0}"/>
                </a:ext>
              </a:extLst>
            </p:cNvPr>
            <p:cNvSpPr/>
            <p:nvPr/>
          </p:nvSpPr>
          <p:spPr>
            <a:xfrm>
              <a:off x="0" y="0"/>
              <a:ext cx="1407411" cy="1354933"/>
            </a:xfrm>
            <a:custGeom>
              <a:avLst/>
              <a:gdLst/>
              <a:ahLst/>
              <a:cxnLst/>
              <a:rect l="l" t="t" r="r" b="b"/>
              <a:pathLst>
                <a:path w="1407411" h="1354933">
                  <a:moveTo>
                    <a:pt x="91698" y="0"/>
                  </a:moveTo>
                  <a:lnTo>
                    <a:pt x="1315713" y="0"/>
                  </a:lnTo>
                  <a:cubicBezTo>
                    <a:pt x="1366356" y="0"/>
                    <a:pt x="1407411" y="41055"/>
                    <a:pt x="1407411" y="91698"/>
                  </a:cubicBezTo>
                  <a:lnTo>
                    <a:pt x="1407411" y="1263235"/>
                  </a:lnTo>
                  <a:cubicBezTo>
                    <a:pt x="1407411" y="1287555"/>
                    <a:pt x="1397750" y="1310879"/>
                    <a:pt x="1380553" y="1328076"/>
                  </a:cubicBezTo>
                  <a:cubicBezTo>
                    <a:pt x="1363356" y="1345272"/>
                    <a:pt x="1340033" y="1354933"/>
                    <a:pt x="1315713" y="1354933"/>
                  </a:cubicBezTo>
                  <a:lnTo>
                    <a:pt x="91698" y="1354933"/>
                  </a:lnTo>
                  <a:cubicBezTo>
                    <a:pt x="67378" y="1354933"/>
                    <a:pt x="44054" y="1345272"/>
                    <a:pt x="26858" y="1328076"/>
                  </a:cubicBezTo>
                  <a:cubicBezTo>
                    <a:pt x="9661" y="1310879"/>
                    <a:pt x="0" y="1287555"/>
                    <a:pt x="0" y="1263235"/>
                  </a:cubicBezTo>
                  <a:lnTo>
                    <a:pt x="0" y="91698"/>
                  </a:lnTo>
                  <a:cubicBezTo>
                    <a:pt x="0" y="67378"/>
                    <a:pt x="9661" y="44054"/>
                    <a:pt x="26858" y="26858"/>
                  </a:cubicBezTo>
                  <a:cubicBezTo>
                    <a:pt x="44054" y="9661"/>
                    <a:pt x="67378" y="0"/>
                    <a:pt x="91698" y="0"/>
                  </a:cubicBezTo>
                  <a:close/>
                </a:path>
              </a:pathLst>
            </a:custGeom>
            <a:blipFill>
              <a:blip r:embed="rId5"/>
              <a:stretch>
                <a:fillRect l="-22203" r="-22203"/>
              </a:stretch>
            </a:blipFill>
            <a:ln cap="rnd">
              <a:noFill/>
              <a:prstDash val="solid"/>
              <a:round/>
            </a:ln>
          </p:spPr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51D24-D82C-EAF5-7D76-FCA09F0D8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262" y="0"/>
            <a:ext cx="4629150" cy="1028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5D8ADF-821A-692D-C5AD-6C43859A5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368" y="0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79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3603" y="1366236"/>
            <a:ext cx="7582964" cy="7554528"/>
            <a:chOff x="0" y="0"/>
            <a:chExt cx="10110618" cy="10072703"/>
          </a:xfrm>
        </p:grpSpPr>
        <p:sp>
          <p:nvSpPr>
            <p:cNvPr id="3" name="Freeform 3"/>
            <p:cNvSpPr/>
            <p:nvPr/>
          </p:nvSpPr>
          <p:spPr>
            <a:xfrm>
              <a:off x="703251" y="787655"/>
              <a:ext cx="8704116" cy="8497393"/>
            </a:xfrm>
            <a:custGeom>
              <a:avLst/>
              <a:gdLst/>
              <a:ahLst/>
              <a:cxnLst/>
              <a:rect l="l" t="t" r="r" b="b"/>
              <a:pathLst>
                <a:path w="8704116" h="8497393">
                  <a:moveTo>
                    <a:pt x="0" y="0"/>
                  </a:moveTo>
                  <a:lnTo>
                    <a:pt x="8704116" y="0"/>
                  </a:lnTo>
                  <a:lnTo>
                    <a:pt x="8704116" y="8497393"/>
                  </a:lnTo>
                  <a:lnTo>
                    <a:pt x="0" y="8497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110618" cy="10072703"/>
            </a:xfrm>
            <a:custGeom>
              <a:avLst/>
              <a:gdLst/>
              <a:ahLst/>
              <a:cxnLst/>
              <a:rect l="l" t="t" r="r" b="b"/>
              <a:pathLst>
                <a:path w="10110618" h="10072703">
                  <a:moveTo>
                    <a:pt x="0" y="0"/>
                  </a:moveTo>
                  <a:lnTo>
                    <a:pt x="10110618" y="0"/>
                  </a:lnTo>
                  <a:lnTo>
                    <a:pt x="10110618" y="10072703"/>
                  </a:lnTo>
                  <a:lnTo>
                    <a:pt x="0" y="1007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339541" y="2293152"/>
              <a:ext cx="5431536" cy="5486400"/>
            </a:xfrm>
            <a:custGeom>
              <a:avLst/>
              <a:gdLst/>
              <a:ahLst/>
              <a:cxnLst/>
              <a:rect l="l" t="t" r="r" b="b"/>
              <a:pathLst>
                <a:path w="5431536" h="5486400">
                  <a:moveTo>
                    <a:pt x="0" y="0"/>
                  </a:moveTo>
                  <a:lnTo>
                    <a:pt x="5431536" y="0"/>
                  </a:lnTo>
                  <a:lnTo>
                    <a:pt x="543153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086567" y="1654578"/>
            <a:ext cx="9664303" cy="69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1629" lvl="1" indent="-420814" algn="just">
              <a:lnSpc>
                <a:spcPts val="5457"/>
              </a:lnSpc>
              <a:buFont typeface="Arial"/>
              <a:buChar char="•"/>
            </a:pP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tạo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sinh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là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xu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hướng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không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thể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đảo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ngược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trong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lập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trình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ứng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Android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hiện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đại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841629" lvl="1" indent="-420814" algn="just">
              <a:lnSpc>
                <a:spcPts val="5457"/>
              </a:lnSpc>
              <a:buFont typeface="Arial"/>
              <a:buChar char="•"/>
            </a:pP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Biết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tận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AI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giúp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tăng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giá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trị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sản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phẩm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mở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rộng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khả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năng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phát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triển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nghề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nghiệp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841629" lvl="1" indent="-420814" algn="just">
              <a:lnSpc>
                <a:spcPts val="5457"/>
              </a:lnSpc>
              <a:buFont typeface="Arial"/>
              <a:buChar char="•"/>
            </a:pP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Demo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nhóm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đã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bước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đầu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ứng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thành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AI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nhận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diện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văn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bản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từ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Một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tiền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đề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rất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tốt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để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phát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triển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thêm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các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ý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tưởng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mạnh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mẽ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hơn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sau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89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này</a:t>
            </a:r>
            <a:r>
              <a:rPr lang="en-US" sz="389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7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127" y="683475"/>
            <a:ext cx="16859746" cy="8920050"/>
            <a:chOff x="0" y="0"/>
            <a:chExt cx="4440427" cy="2349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3F8FC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40427" cy="2396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967046" y="2495772"/>
            <a:ext cx="8606828" cy="500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78"/>
              </a:lnSpc>
            </a:pPr>
            <a:r>
              <a:rPr lang="en-US" sz="1126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LISTENING!</a:t>
            </a:r>
          </a:p>
        </p:txBody>
      </p:sp>
      <p:sp>
        <p:nvSpPr>
          <p:cNvPr id="6" name="Freeform 6"/>
          <p:cNvSpPr/>
          <p:nvPr/>
        </p:nvSpPr>
        <p:spPr>
          <a:xfrm>
            <a:off x="1275495" y="1063912"/>
            <a:ext cx="7868505" cy="8159176"/>
          </a:xfrm>
          <a:custGeom>
            <a:avLst/>
            <a:gdLst/>
            <a:ahLst/>
            <a:cxnLst/>
            <a:rect l="l" t="t" r="r" b="b"/>
            <a:pathLst>
              <a:path w="7868505" h="8159176">
                <a:moveTo>
                  <a:pt x="0" y="0"/>
                </a:moveTo>
                <a:lnTo>
                  <a:pt x="7868505" y="0"/>
                </a:lnTo>
                <a:lnTo>
                  <a:pt x="7868505" y="8159176"/>
                </a:lnTo>
                <a:lnTo>
                  <a:pt x="0" y="81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581" y="3450271"/>
            <a:ext cx="4819242" cy="5116647"/>
          </a:xfrm>
          <a:custGeom>
            <a:avLst/>
            <a:gdLst/>
            <a:ahLst/>
            <a:cxnLst/>
            <a:rect l="l" t="t" r="r" b="b"/>
            <a:pathLst>
              <a:path w="4819242" h="5116647">
                <a:moveTo>
                  <a:pt x="0" y="0"/>
                </a:moveTo>
                <a:lnTo>
                  <a:pt x="4819242" y="0"/>
                </a:lnTo>
                <a:lnTo>
                  <a:pt x="4819242" y="5116648"/>
                </a:lnTo>
                <a:lnTo>
                  <a:pt x="0" y="5116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28297" y="2287914"/>
            <a:ext cx="8144672" cy="8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 b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AI Tạo Sinh (Generative AI) Là Gì?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444746" y="2385645"/>
            <a:ext cx="927410" cy="9274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8FC"/>
            </a:solidFill>
            <a:ln w="19050" cap="sq">
              <a:solidFill>
                <a:srgbClr val="01206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75160" y="2285084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28297" y="3517860"/>
            <a:ext cx="8144672" cy="8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Vai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Trò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AI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Tạo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Sinh Trong Android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444746" y="3615591"/>
            <a:ext cx="927410" cy="92741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8FC"/>
            </a:solidFill>
            <a:ln w="19050" cap="sq">
              <a:solidFill>
                <a:srgbClr val="01206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75160" y="3515030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13057" y="4670174"/>
            <a:ext cx="10262521" cy="992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960"/>
              </a:lnSpc>
            </a:pP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Ứng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Dụng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Nhận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Diện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 Văn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Bản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Từ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sym typeface="Montserrat Bold"/>
              </a:rPr>
              <a:t>Ảnh</a:t>
            </a:r>
            <a:endParaRPr lang="en-US" sz="3666" b="1" dirty="0">
              <a:solidFill>
                <a:srgbClr val="012060"/>
              </a:solidFill>
              <a:latin typeface="Roboto Bold"/>
              <a:ea typeface="Roboto Bold"/>
              <a:sym typeface="Montserrat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444746" y="4845538"/>
            <a:ext cx="927410" cy="9274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8FC"/>
            </a:solidFill>
            <a:ln w="19050" cap="sq">
              <a:solidFill>
                <a:srgbClr val="0120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775160" y="4744976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99487" y="7374961"/>
            <a:ext cx="10006380" cy="8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Demo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Nhóm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: App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Viết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Lại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Văn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Bản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Từ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Ảnh</a:t>
            </a:r>
            <a:endParaRPr lang="en-US" sz="3666" b="1" dirty="0">
              <a:solidFill>
                <a:srgbClr val="01206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429506" y="7353360"/>
            <a:ext cx="927410" cy="9274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8FC"/>
            </a:solidFill>
            <a:ln w="19050" cap="sq">
              <a:solidFill>
                <a:srgbClr val="01206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759920" y="7252799"/>
            <a:ext cx="266582" cy="1778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5	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13057" y="8485575"/>
            <a:ext cx="8144672" cy="8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 b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Ưu điểm và nhược điểm 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429506" y="8583307"/>
            <a:ext cx="927410" cy="92741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8FC"/>
            </a:solidFill>
            <a:ln w="19050" cap="sq">
              <a:solidFill>
                <a:srgbClr val="01206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759920" y="8482745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3894" y="1704608"/>
            <a:ext cx="5346615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0"/>
              </a:lnSpc>
              <a:spcBef>
                <a:spcPct val="0"/>
              </a:spcBef>
            </a:pPr>
            <a:r>
              <a:rPr lang="en-US" sz="8867" b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CONTEST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B232DEBB-E47B-9D31-C871-9BC1894B81D8}"/>
              </a:ext>
            </a:extLst>
          </p:cNvPr>
          <p:cNvSpPr txBox="1"/>
          <p:nvPr/>
        </p:nvSpPr>
        <p:spPr>
          <a:xfrm>
            <a:off x="8613057" y="6092058"/>
            <a:ext cx="10006380" cy="8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Ứng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Dụng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Generative AI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Để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Viết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Lại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Văn </a:t>
            </a:r>
            <a:r>
              <a:rPr lang="en-US" sz="3666" b="1" dirty="0" err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Bản</a:t>
            </a:r>
            <a:r>
              <a:rPr lang="en-US" sz="366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  </a:t>
            </a:r>
          </a:p>
        </p:txBody>
      </p:sp>
      <p:grpSp>
        <p:nvGrpSpPr>
          <p:cNvPr id="30" name="Group 19">
            <a:extLst>
              <a:ext uri="{FF2B5EF4-FFF2-40B4-BE49-F238E27FC236}">
                <a16:creationId xmlns:a16="http://schemas.microsoft.com/office/drawing/2014/main" id="{F6281914-AA98-1AF0-285F-B2F19AEF1C34}"/>
              </a:ext>
            </a:extLst>
          </p:cNvPr>
          <p:cNvGrpSpPr/>
          <p:nvPr/>
        </p:nvGrpSpPr>
        <p:grpSpPr>
          <a:xfrm>
            <a:off x="7444746" y="6046915"/>
            <a:ext cx="927410" cy="927410"/>
            <a:chOff x="0" y="0"/>
            <a:chExt cx="812800" cy="812800"/>
          </a:xfrm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D5C85DB-5338-E9A4-DB42-1F0A4AC53D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8FC"/>
            </a:solidFill>
            <a:ln w="19050" cap="sq">
              <a:solidFill>
                <a:srgbClr val="012060"/>
              </a:solidFill>
              <a:prstDash val="solid"/>
              <a:miter/>
            </a:ln>
          </p:spPr>
        </p:sp>
        <p:sp>
          <p:nvSpPr>
            <p:cNvPr id="32" name="TextBox 21">
              <a:extLst>
                <a:ext uri="{FF2B5EF4-FFF2-40B4-BE49-F238E27FC236}">
                  <a16:creationId xmlns:a16="http://schemas.microsoft.com/office/drawing/2014/main" id="{489952AA-0ED0-CDD6-1E86-07D2D0688AC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22">
            <a:extLst>
              <a:ext uri="{FF2B5EF4-FFF2-40B4-BE49-F238E27FC236}">
                <a16:creationId xmlns:a16="http://schemas.microsoft.com/office/drawing/2014/main" id="{7FFC0414-DD44-CDB0-2CC1-099E0DA490B0}"/>
              </a:ext>
            </a:extLst>
          </p:cNvPr>
          <p:cNvSpPr txBox="1"/>
          <p:nvPr/>
        </p:nvSpPr>
        <p:spPr>
          <a:xfrm>
            <a:off x="7775160" y="5946354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 dirty="0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26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3F8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53879" cy="2887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4293975"/>
            <a:ext cx="9372600" cy="599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3401" lvl="1" indent="-426701" algn="just">
              <a:lnSpc>
                <a:spcPts val="5929"/>
              </a:lnSpc>
              <a:buFont typeface="Arial"/>
              <a:buChar char="•"/>
            </a:pPr>
            <a:r>
              <a:rPr lang="en-US" sz="3952">
                <a:solidFill>
                  <a:srgbClr val="012060"/>
                </a:solidFill>
                <a:latin typeface="Roboto"/>
                <a:ea typeface="Roboto"/>
                <a:cs typeface="Roboto"/>
                <a:sym typeface="Roboto"/>
              </a:rPr>
              <a:t>AI tạo sinh là loại trí tuệ nhân tạo có khả năng </a:t>
            </a:r>
            <a:r>
              <a:rPr lang="en-US" sz="3952" b="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tự động tạo ra nội dung mới</a:t>
            </a:r>
            <a:r>
              <a:rPr lang="en-US" sz="3952">
                <a:solidFill>
                  <a:srgbClr val="012060"/>
                </a:solidFill>
                <a:latin typeface="Roboto"/>
                <a:ea typeface="Roboto"/>
                <a:cs typeface="Roboto"/>
                <a:sym typeface="Roboto"/>
              </a:rPr>
              <a:t> như: văn bản, hình ảnh, âm thanh, mã lập trình,...</a:t>
            </a:r>
          </a:p>
          <a:p>
            <a:pPr marL="853401" lvl="1" indent="-426701" algn="just">
              <a:lnSpc>
                <a:spcPts val="5929"/>
              </a:lnSpc>
              <a:spcBef>
                <a:spcPct val="0"/>
              </a:spcBef>
              <a:buFont typeface="Arial"/>
              <a:buChar char="•"/>
            </a:pPr>
            <a:r>
              <a:rPr lang="en-US" sz="3952">
                <a:solidFill>
                  <a:srgbClr val="012060"/>
                </a:solidFill>
                <a:latin typeface="Roboto"/>
                <a:ea typeface="Roboto"/>
                <a:cs typeface="Roboto"/>
                <a:sym typeface="Roboto"/>
              </a:rPr>
              <a:t>Dựa trên các mô hình học sâu (Deep learning), đặc biệt là các mô hình Transformer.</a:t>
            </a:r>
          </a:p>
          <a:p>
            <a:pPr marL="0" lvl="0" indent="0" algn="just">
              <a:lnSpc>
                <a:spcPts val="5929"/>
              </a:lnSpc>
              <a:spcBef>
                <a:spcPct val="0"/>
              </a:spcBef>
            </a:pPr>
            <a:endParaRPr lang="en-US" sz="3952">
              <a:solidFill>
                <a:srgbClr val="01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9098" y="804140"/>
            <a:ext cx="8494902" cy="334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</a:pPr>
            <a:r>
              <a:rPr lang="en-US" sz="8000" b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Tạo sinh (Generative AI) Là Gì?</a:t>
            </a:r>
          </a:p>
        </p:txBody>
      </p:sp>
      <p:sp>
        <p:nvSpPr>
          <p:cNvPr id="7" name="Freeform 7"/>
          <p:cNvSpPr/>
          <p:nvPr/>
        </p:nvSpPr>
        <p:spPr>
          <a:xfrm>
            <a:off x="10014750" y="1366236"/>
            <a:ext cx="7592490" cy="7554528"/>
          </a:xfrm>
          <a:custGeom>
            <a:avLst/>
            <a:gdLst/>
            <a:ahLst/>
            <a:cxnLst/>
            <a:rect l="l" t="t" r="r" b="b"/>
            <a:pathLst>
              <a:path w="7592490" h="7554528">
                <a:moveTo>
                  <a:pt x="0" y="0"/>
                </a:moveTo>
                <a:lnTo>
                  <a:pt x="7592490" y="0"/>
                </a:lnTo>
                <a:lnTo>
                  <a:pt x="7592490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1075" y="7995831"/>
            <a:ext cx="3451574" cy="845380"/>
            <a:chOff x="0" y="0"/>
            <a:chExt cx="909057" cy="2226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09057" cy="27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1075" y="3206013"/>
            <a:ext cx="3451574" cy="845380"/>
            <a:chOff x="0" y="0"/>
            <a:chExt cx="909057" cy="2226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09057" cy="27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1075" y="4403468"/>
            <a:ext cx="3451574" cy="845380"/>
            <a:chOff x="0" y="0"/>
            <a:chExt cx="909057" cy="2226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09057" cy="27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41075" y="5600922"/>
            <a:ext cx="3451574" cy="845380"/>
            <a:chOff x="0" y="0"/>
            <a:chExt cx="909057" cy="2226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09057" cy="27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1075" y="6798377"/>
            <a:ext cx="3451574" cy="845380"/>
            <a:chOff x="0" y="0"/>
            <a:chExt cx="909057" cy="2226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09057" cy="27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095350" y="7995831"/>
            <a:ext cx="3451574" cy="845380"/>
            <a:chOff x="0" y="0"/>
            <a:chExt cx="909057" cy="2226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09057" cy="27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95350" y="3206013"/>
            <a:ext cx="3451574" cy="845380"/>
            <a:chOff x="0" y="0"/>
            <a:chExt cx="909057" cy="2226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09057" cy="27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95350" y="4403468"/>
            <a:ext cx="3451574" cy="845380"/>
            <a:chOff x="0" y="0"/>
            <a:chExt cx="909057" cy="2226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909057" cy="27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95350" y="5600922"/>
            <a:ext cx="3451574" cy="845380"/>
            <a:chOff x="0" y="0"/>
            <a:chExt cx="909057" cy="22265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09057" cy="27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95350" y="6798377"/>
            <a:ext cx="3451574" cy="845380"/>
            <a:chOff x="0" y="0"/>
            <a:chExt cx="909057" cy="22265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909057" cy="27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5879956" y="2642525"/>
            <a:ext cx="6528087" cy="6373045"/>
          </a:xfrm>
          <a:custGeom>
            <a:avLst/>
            <a:gdLst/>
            <a:ahLst/>
            <a:cxnLst/>
            <a:rect l="l" t="t" r="r" b="b"/>
            <a:pathLst>
              <a:path w="6528087" h="6373045">
                <a:moveTo>
                  <a:pt x="0" y="0"/>
                </a:moveTo>
                <a:lnTo>
                  <a:pt x="6528088" y="0"/>
                </a:lnTo>
                <a:lnTo>
                  <a:pt x="6528088" y="6373045"/>
                </a:lnTo>
                <a:lnTo>
                  <a:pt x="0" y="637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775732" y="1442452"/>
            <a:ext cx="12736536" cy="84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75"/>
              </a:lnSpc>
              <a:spcBef>
                <a:spcPct val="0"/>
              </a:spcBef>
            </a:pPr>
            <a:r>
              <a:rPr lang="en-US" sz="631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OF GENERATIVE AI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96403" y="8252532"/>
            <a:ext cx="3140918" cy="36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GitHub Copilot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34057" y="3462714"/>
            <a:ext cx="2846560" cy="36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ChatGPT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27511" y="4660168"/>
            <a:ext cx="3297753" cy="36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Stable Diffusion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138046" y="5857623"/>
            <a:ext cx="2657633" cy="36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DALL·E 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896403" y="7055077"/>
            <a:ext cx="3140918" cy="36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Midjourney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248263" y="8252532"/>
            <a:ext cx="3145749" cy="36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LaMDA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02459" y="3462714"/>
            <a:ext cx="3037357" cy="36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OpenAI Codex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302459" y="4660168"/>
            <a:ext cx="3037357" cy="36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Jukebox (OpenAI)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302459" y="5857623"/>
            <a:ext cx="3037357" cy="36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Synthesia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492321" y="7055077"/>
            <a:ext cx="2657633" cy="36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Google Imagen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34963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3F8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53879" cy="2887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3449048"/>
            <a:ext cx="10358831" cy="639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4700" lvl="1" indent="-407350" algn="just">
              <a:lnSpc>
                <a:spcPts val="5660"/>
              </a:lnSpc>
              <a:buFont typeface="Arial"/>
              <a:buChar char="•"/>
            </a:pPr>
            <a:r>
              <a:rPr lang="en-US" sz="37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Tự động hóa các tác vụ phức tạp: dịch thuật, nhận diện hình ảnh, sinh nội dung mới.</a:t>
            </a:r>
          </a:p>
          <a:p>
            <a:pPr marL="814700" lvl="1" indent="-407350" algn="just">
              <a:lnSpc>
                <a:spcPts val="5660"/>
              </a:lnSpc>
              <a:buFont typeface="Arial"/>
              <a:buChar char="•"/>
            </a:pPr>
            <a:r>
              <a:rPr lang="en-US" sz="37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Nâng cao trải nghiệm người dùng (UX) bằng các tính năng cá nhân hóa theo nhu cầu cá nhân.</a:t>
            </a:r>
          </a:p>
          <a:p>
            <a:pPr marL="814700" lvl="1" indent="-407350" algn="just">
              <a:lnSpc>
                <a:spcPts val="5660"/>
              </a:lnSpc>
              <a:buFont typeface="Arial"/>
              <a:buChar char="•"/>
            </a:pPr>
            <a:r>
              <a:rPr lang="en-US" sz="37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Đẩy nhanh quá trình phát triển ứng dụng thông minh, tiết kiệm thời gian và chi phí lập trình.</a:t>
            </a:r>
          </a:p>
          <a:p>
            <a:pPr marL="0" lvl="0" indent="0" algn="just">
              <a:lnSpc>
                <a:spcPts val="5660"/>
              </a:lnSpc>
              <a:spcBef>
                <a:spcPct val="0"/>
              </a:spcBef>
            </a:pPr>
            <a:endParaRPr lang="en-US" sz="377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961581"/>
            <a:ext cx="11107240" cy="1835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0"/>
              </a:lnSpc>
            </a:pPr>
            <a:r>
              <a:rPr lang="en-US" sz="7000" b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 Trò AI Tạo Sinh Trong Android</a:t>
            </a:r>
          </a:p>
        </p:txBody>
      </p:sp>
      <p:sp>
        <p:nvSpPr>
          <p:cNvPr id="7" name="Freeform 7"/>
          <p:cNvSpPr/>
          <p:nvPr/>
        </p:nvSpPr>
        <p:spPr>
          <a:xfrm>
            <a:off x="10692984" y="1366236"/>
            <a:ext cx="7258642" cy="7554528"/>
          </a:xfrm>
          <a:custGeom>
            <a:avLst/>
            <a:gdLst/>
            <a:ahLst/>
            <a:cxnLst/>
            <a:rect l="l" t="t" r="r" b="b"/>
            <a:pathLst>
              <a:path w="7258642" h="7554528">
                <a:moveTo>
                  <a:pt x="0" y="0"/>
                </a:moveTo>
                <a:lnTo>
                  <a:pt x="7258642" y="0"/>
                </a:lnTo>
                <a:lnTo>
                  <a:pt x="7258642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1536" y="3687501"/>
            <a:ext cx="3451574" cy="4658165"/>
            <a:chOff x="0" y="0"/>
            <a:chExt cx="909057" cy="12268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09057" cy="1274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35765" y="3687501"/>
            <a:ext cx="3451574" cy="4658165"/>
            <a:chOff x="0" y="0"/>
            <a:chExt cx="909057" cy="12268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09057" cy="1274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02879" y="3687501"/>
            <a:ext cx="3451574" cy="4658165"/>
            <a:chOff x="0" y="0"/>
            <a:chExt cx="909057" cy="12268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09057" cy="1274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68650" y="3687501"/>
            <a:ext cx="3451574" cy="4658165"/>
            <a:chOff x="0" y="0"/>
            <a:chExt cx="909057" cy="12268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09057" cy="1274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98507" y="4124728"/>
            <a:ext cx="2657633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Google ML Kit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25905" y="5473849"/>
            <a:ext cx="3002837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Hỗ trợ nhận diện văn bản, khuôn mặt, barcode,... nhanh chóng và miễn phí.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32736" y="4124728"/>
            <a:ext cx="2657633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Gemini API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39350" y="5473849"/>
            <a:ext cx="3044404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Tạo nội dung văn bản, hình ảnh, hội thoại tích hợp AI mới nhất từ Google.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99850" y="4124728"/>
            <a:ext cx="2657633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OpenAI API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06464" y="5473849"/>
            <a:ext cx="3044404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Kết nối với ChatGPT, DALL-E để thêm các tính năng hội thoại, sinh ảnh vào app Android.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1705455"/>
            <a:ext cx="18288000" cy="246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75"/>
              </a:lnSpc>
              <a:spcBef>
                <a:spcPct val="0"/>
              </a:spcBef>
            </a:pPr>
            <a:r>
              <a:rPr lang="en-US" sz="6312" b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 Công Cụ AI Tạo Sinh Cho Android</a:t>
            </a:r>
          </a:p>
          <a:p>
            <a:pPr algn="ctr">
              <a:lnSpc>
                <a:spcPts val="6375"/>
              </a:lnSpc>
              <a:spcBef>
                <a:spcPct val="0"/>
              </a:spcBef>
            </a:pPr>
            <a:endParaRPr lang="en-US" sz="6312" b="1">
              <a:solidFill>
                <a:srgbClr val="0120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ctr">
              <a:lnSpc>
                <a:spcPts val="6375"/>
              </a:lnSpc>
              <a:spcBef>
                <a:spcPct val="0"/>
              </a:spcBef>
            </a:pPr>
            <a:endParaRPr lang="en-US" sz="6312" b="1">
              <a:solidFill>
                <a:srgbClr val="0120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865621" y="4124728"/>
            <a:ext cx="2657633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Firebase ML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72331" y="5473849"/>
            <a:ext cx="3044213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Giúp triển khai các mô hình Machine Learning vào app dễ dàng, có hỗ trợ cloud.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53338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3F8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53879" cy="2887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4024195"/>
            <a:ext cx="10267533" cy="578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Người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dùng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chọn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từ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thư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viện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→ Crop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theo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vùng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mong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muốn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→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Nhận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diện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văn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trên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819057" lvl="1" indent="-409529" algn="just">
              <a:lnSpc>
                <a:spcPts val="5690"/>
              </a:lnSpc>
              <a:buFont typeface="Arial"/>
              <a:buChar char="•"/>
            </a:pP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Sử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Google ML Kit Text Recognition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để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trích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xuất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nội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dung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chữ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trong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819057" lvl="1" indent="-409529" algn="just">
              <a:lnSpc>
                <a:spcPts val="5690"/>
              </a:lnSpc>
              <a:spcBef>
                <a:spcPct val="0"/>
              </a:spcBef>
              <a:buFont typeface="Arial"/>
              <a:buChar char="•"/>
            </a:pP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Thể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hiện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cách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ứng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AI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tạo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sinh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trong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xử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lý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chuyển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thành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dữ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liệu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793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số</a:t>
            </a:r>
            <a:r>
              <a:rPr lang="en-US" sz="379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just">
              <a:lnSpc>
                <a:spcPts val="5690"/>
              </a:lnSpc>
              <a:spcBef>
                <a:spcPct val="0"/>
              </a:spcBef>
            </a:pPr>
            <a:endParaRPr lang="en-US" sz="3793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8409" y="914400"/>
            <a:ext cx="9424929" cy="223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</a:pP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Ứng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Dụng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Nhận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Diện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Văn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Bản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Từ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 err="1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Ảnh</a:t>
            </a:r>
            <a:endParaRPr lang="en-US" sz="6492" b="1" dirty="0">
              <a:solidFill>
                <a:srgbClr val="0120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495663" y="1366236"/>
            <a:ext cx="7563983" cy="7554528"/>
          </a:xfrm>
          <a:custGeom>
            <a:avLst/>
            <a:gdLst/>
            <a:ahLst/>
            <a:cxnLst/>
            <a:rect l="l" t="t" r="r" b="b"/>
            <a:pathLst>
              <a:path w="7563983" h="7554528">
                <a:moveTo>
                  <a:pt x="0" y="0"/>
                </a:moveTo>
                <a:lnTo>
                  <a:pt x="7563983" y="0"/>
                </a:lnTo>
                <a:lnTo>
                  <a:pt x="7563983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77455" y="8895489"/>
            <a:ext cx="4500701" cy="3856457"/>
            <a:chOff x="0" y="0"/>
            <a:chExt cx="1185370" cy="10156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5370" cy="1015692"/>
            </a:xfrm>
            <a:custGeom>
              <a:avLst/>
              <a:gdLst/>
              <a:ahLst/>
              <a:cxnLst/>
              <a:rect l="l" t="t" r="r" b="b"/>
              <a:pathLst>
                <a:path w="1185370" h="1015692">
                  <a:moveTo>
                    <a:pt x="98049" y="0"/>
                  </a:moveTo>
                  <a:lnTo>
                    <a:pt x="1087321" y="0"/>
                  </a:lnTo>
                  <a:cubicBezTo>
                    <a:pt x="1141472" y="0"/>
                    <a:pt x="1185370" y="43898"/>
                    <a:pt x="1185370" y="98049"/>
                  </a:cubicBezTo>
                  <a:lnTo>
                    <a:pt x="1185370" y="917643"/>
                  </a:lnTo>
                  <a:cubicBezTo>
                    <a:pt x="1185370" y="971794"/>
                    <a:pt x="1141472" y="1015692"/>
                    <a:pt x="1087321" y="1015692"/>
                  </a:cubicBezTo>
                  <a:lnTo>
                    <a:pt x="98049" y="1015692"/>
                  </a:lnTo>
                  <a:cubicBezTo>
                    <a:pt x="43898" y="1015692"/>
                    <a:pt x="0" y="971794"/>
                    <a:pt x="0" y="917643"/>
                  </a:cubicBezTo>
                  <a:lnTo>
                    <a:pt x="0" y="98049"/>
                  </a:lnTo>
                  <a:cubicBezTo>
                    <a:pt x="0" y="43898"/>
                    <a:pt x="43898" y="0"/>
                    <a:pt x="980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85370" cy="1063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410597" y="3649402"/>
            <a:ext cx="5171251" cy="5171251"/>
          </a:xfrm>
          <a:custGeom>
            <a:avLst/>
            <a:gdLst/>
            <a:ahLst/>
            <a:cxnLst/>
            <a:rect l="l" t="t" r="r" b="b"/>
            <a:pathLst>
              <a:path w="5171251" h="5171251">
                <a:moveTo>
                  <a:pt x="0" y="0"/>
                </a:moveTo>
                <a:lnTo>
                  <a:pt x="5171251" y="0"/>
                </a:lnTo>
                <a:lnTo>
                  <a:pt x="5171251" y="5171251"/>
                </a:lnTo>
                <a:lnTo>
                  <a:pt x="0" y="5171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859344" y="3308243"/>
            <a:ext cx="2665018" cy="2531602"/>
            <a:chOff x="0" y="0"/>
            <a:chExt cx="728356" cy="6918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8356" cy="691894"/>
            </a:xfrm>
            <a:custGeom>
              <a:avLst/>
              <a:gdLst/>
              <a:ahLst/>
              <a:cxnLst/>
              <a:rect l="l" t="t" r="r" b="b"/>
              <a:pathLst>
                <a:path w="728356" h="691894">
                  <a:moveTo>
                    <a:pt x="72625" y="0"/>
                  </a:moveTo>
                  <a:lnTo>
                    <a:pt x="655731" y="0"/>
                  </a:lnTo>
                  <a:cubicBezTo>
                    <a:pt x="695841" y="0"/>
                    <a:pt x="728356" y="32515"/>
                    <a:pt x="728356" y="72625"/>
                  </a:cubicBezTo>
                  <a:lnTo>
                    <a:pt x="728356" y="619268"/>
                  </a:lnTo>
                  <a:cubicBezTo>
                    <a:pt x="728356" y="659378"/>
                    <a:pt x="695841" y="691894"/>
                    <a:pt x="655731" y="691894"/>
                  </a:cubicBezTo>
                  <a:lnTo>
                    <a:pt x="72625" y="691894"/>
                  </a:lnTo>
                  <a:cubicBezTo>
                    <a:pt x="32515" y="691894"/>
                    <a:pt x="0" y="659378"/>
                    <a:pt x="0" y="619268"/>
                  </a:cubicBezTo>
                  <a:lnTo>
                    <a:pt x="0" y="72625"/>
                  </a:lnTo>
                  <a:cubicBezTo>
                    <a:pt x="0" y="32515"/>
                    <a:pt x="32515" y="0"/>
                    <a:pt x="72625" y="0"/>
                  </a:cubicBezTo>
                  <a:close/>
                </a:path>
              </a:pathLst>
            </a:custGeom>
            <a:solidFill>
              <a:srgbClr val="01206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28356" cy="739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54194" y="-1209686"/>
            <a:ext cx="4886765" cy="5516255"/>
            <a:chOff x="0" y="0"/>
            <a:chExt cx="1287049" cy="14528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7049" cy="1452841"/>
            </a:xfrm>
            <a:custGeom>
              <a:avLst/>
              <a:gdLst/>
              <a:ahLst/>
              <a:cxnLst/>
              <a:rect l="l" t="t" r="r" b="b"/>
              <a:pathLst>
                <a:path w="1287049" h="1452841">
                  <a:moveTo>
                    <a:pt x="90303" y="0"/>
                  </a:moveTo>
                  <a:lnTo>
                    <a:pt x="1196746" y="0"/>
                  </a:lnTo>
                  <a:cubicBezTo>
                    <a:pt x="1220696" y="0"/>
                    <a:pt x="1243665" y="9514"/>
                    <a:pt x="1260600" y="26449"/>
                  </a:cubicBezTo>
                  <a:cubicBezTo>
                    <a:pt x="1277535" y="43384"/>
                    <a:pt x="1287049" y="66353"/>
                    <a:pt x="1287049" y="90303"/>
                  </a:cubicBezTo>
                  <a:lnTo>
                    <a:pt x="1287049" y="1362538"/>
                  </a:lnTo>
                  <a:cubicBezTo>
                    <a:pt x="1287049" y="1386488"/>
                    <a:pt x="1277535" y="1409457"/>
                    <a:pt x="1260600" y="1426392"/>
                  </a:cubicBezTo>
                  <a:cubicBezTo>
                    <a:pt x="1243665" y="1443327"/>
                    <a:pt x="1220696" y="1452841"/>
                    <a:pt x="1196746" y="1452841"/>
                  </a:cubicBezTo>
                  <a:lnTo>
                    <a:pt x="90303" y="1452841"/>
                  </a:lnTo>
                  <a:cubicBezTo>
                    <a:pt x="66353" y="1452841"/>
                    <a:pt x="43384" y="1443327"/>
                    <a:pt x="26449" y="1426392"/>
                  </a:cubicBezTo>
                  <a:cubicBezTo>
                    <a:pt x="9514" y="1409457"/>
                    <a:pt x="0" y="1386488"/>
                    <a:pt x="0" y="1362538"/>
                  </a:cubicBezTo>
                  <a:lnTo>
                    <a:pt x="0" y="90303"/>
                  </a:lnTo>
                  <a:cubicBezTo>
                    <a:pt x="0" y="66353"/>
                    <a:pt x="9514" y="43384"/>
                    <a:pt x="26449" y="26449"/>
                  </a:cubicBezTo>
                  <a:cubicBezTo>
                    <a:pt x="43384" y="9514"/>
                    <a:pt x="66353" y="0"/>
                    <a:pt x="903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87049" cy="1500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20725" y="1635372"/>
            <a:ext cx="4028060" cy="402806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206" y="0"/>
                  </a:moveTo>
                  <a:lnTo>
                    <a:pt x="768594" y="0"/>
                  </a:lnTo>
                  <a:cubicBezTo>
                    <a:pt x="780318" y="0"/>
                    <a:pt x="791562" y="4657"/>
                    <a:pt x="799852" y="12948"/>
                  </a:cubicBezTo>
                  <a:cubicBezTo>
                    <a:pt x="808143" y="21238"/>
                    <a:pt x="812800" y="32482"/>
                    <a:pt x="812800" y="44206"/>
                  </a:cubicBezTo>
                  <a:lnTo>
                    <a:pt x="812800" y="768594"/>
                  </a:lnTo>
                  <a:cubicBezTo>
                    <a:pt x="812800" y="780318"/>
                    <a:pt x="808143" y="791562"/>
                    <a:pt x="799852" y="799852"/>
                  </a:cubicBezTo>
                  <a:cubicBezTo>
                    <a:pt x="791562" y="808143"/>
                    <a:pt x="780318" y="812800"/>
                    <a:pt x="768594" y="812800"/>
                  </a:cubicBezTo>
                  <a:lnTo>
                    <a:pt x="44206" y="812800"/>
                  </a:lnTo>
                  <a:cubicBezTo>
                    <a:pt x="32482" y="812800"/>
                    <a:pt x="21238" y="808143"/>
                    <a:pt x="12948" y="799852"/>
                  </a:cubicBezTo>
                  <a:cubicBezTo>
                    <a:pt x="4657" y="791562"/>
                    <a:pt x="0" y="780318"/>
                    <a:pt x="0" y="768594"/>
                  </a:cubicBezTo>
                  <a:lnTo>
                    <a:pt x="0" y="44206"/>
                  </a:lnTo>
                  <a:cubicBezTo>
                    <a:pt x="0" y="32482"/>
                    <a:pt x="4657" y="21238"/>
                    <a:pt x="12948" y="12948"/>
                  </a:cubicBezTo>
                  <a:cubicBezTo>
                    <a:pt x="21238" y="4657"/>
                    <a:pt x="32482" y="0"/>
                    <a:pt x="44206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475528" y="3168175"/>
            <a:ext cx="12001927" cy="59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0955" lvl="1" indent="-485477" algn="l">
              <a:lnSpc>
                <a:spcPts val="6745"/>
              </a:lnSpc>
              <a:buFont typeface="Arial"/>
              <a:buChar char="•"/>
            </a:pP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Mở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từ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thư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viện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của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thiết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bị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thông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qua Intent.</a:t>
            </a:r>
          </a:p>
          <a:p>
            <a:pPr marL="970955" lvl="1" indent="-485477" algn="l">
              <a:lnSpc>
                <a:spcPts val="6745"/>
              </a:lnSpc>
              <a:buFont typeface="Arial"/>
              <a:buChar char="•"/>
            </a:pP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Cắt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lấy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từ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thư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viện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Sử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thư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viện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uCrop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để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chọn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vùng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cần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nhận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diện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970955" lvl="1" indent="-485477" algn="l">
              <a:lnSpc>
                <a:spcPts val="6745"/>
              </a:lnSpc>
              <a:buFont typeface="Arial"/>
              <a:buChar char="•"/>
            </a:pP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Override </a:t>
            </a:r>
            <a:r>
              <a:rPr lang="en-US" sz="4800" dirty="0" err="1"/>
              <a:t>onActivityResult</a:t>
            </a:r>
            <a:r>
              <a:rPr lang="en-US" sz="4800" dirty="0"/>
              <a:t>()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để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có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thể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lấy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từ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thư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viện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hoặc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sau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khi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crop.</a:t>
            </a:r>
          </a:p>
          <a:p>
            <a:pPr marL="970955" lvl="1" indent="-485477" algn="l">
              <a:lnSpc>
                <a:spcPts val="6745"/>
              </a:lnSpc>
              <a:buFont typeface="Arial"/>
              <a:buChar char="•"/>
            </a:pP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Xử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lý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bằng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ML Kit Text Recognition.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96222" y="6242221"/>
            <a:ext cx="4052562" cy="3901456"/>
            <a:chOff x="0" y="0"/>
            <a:chExt cx="1407411" cy="1354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07411" cy="1354933"/>
            </a:xfrm>
            <a:custGeom>
              <a:avLst/>
              <a:gdLst/>
              <a:ahLst/>
              <a:cxnLst/>
              <a:rect l="l" t="t" r="r" b="b"/>
              <a:pathLst>
                <a:path w="1407411" h="1354933">
                  <a:moveTo>
                    <a:pt x="91698" y="0"/>
                  </a:moveTo>
                  <a:lnTo>
                    <a:pt x="1315713" y="0"/>
                  </a:lnTo>
                  <a:cubicBezTo>
                    <a:pt x="1366356" y="0"/>
                    <a:pt x="1407411" y="41055"/>
                    <a:pt x="1407411" y="91698"/>
                  </a:cubicBezTo>
                  <a:lnTo>
                    <a:pt x="1407411" y="1263235"/>
                  </a:lnTo>
                  <a:cubicBezTo>
                    <a:pt x="1407411" y="1287555"/>
                    <a:pt x="1397750" y="1310879"/>
                    <a:pt x="1380553" y="1328076"/>
                  </a:cubicBezTo>
                  <a:cubicBezTo>
                    <a:pt x="1363356" y="1345272"/>
                    <a:pt x="1340033" y="1354933"/>
                    <a:pt x="1315713" y="1354933"/>
                  </a:cubicBezTo>
                  <a:lnTo>
                    <a:pt x="91698" y="1354933"/>
                  </a:lnTo>
                  <a:cubicBezTo>
                    <a:pt x="67378" y="1354933"/>
                    <a:pt x="44054" y="1345272"/>
                    <a:pt x="26858" y="1328076"/>
                  </a:cubicBezTo>
                  <a:cubicBezTo>
                    <a:pt x="9661" y="1310879"/>
                    <a:pt x="0" y="1287555"/>
                    <a:pt x="0" y="1263235"/>
                  </a:cubicBezTo>
                  <a:lnTo>
                    <a:pt x="0" y="91698"/>
                  </a:lnTo>
                  <a:cubicBezTo>
                    <a:pt x="0" y="67378"/>
                    <a:pt x="9661" y="44054"/>
                    <a:pt x="26858" y="26858"/>
                  </a:cubicBezTo>
                  <a:cubicBezTo>
                    <a:pt x="44054" y="9661"/>
                    <a:pt x="67378" y="0"/>
                    <a:pt x="91698" y="0"/>
                  </a:cubicBezTo>
                  <a:close/>
                </a:path>
              </a:pathLst>
            </a:custGeom>
            <a:blipFill>
              <a:blip r:embed="rId5"/>
              <a:stretch>
                <a:fillRect l="-22203" r="-22203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DC8E29-B50A-949E-E7A8-A1B46376ACDE}"/>
              </a:ext>
            </a:extLst>
          </p:cNvPr>
          <p:cNvSpPr txBox="1"/>
          <p:nvPr/>
        </p:nvSpPr>
        <p:spPr>
          <a:xfrm>
            <a:off x="1631559" y="118505"/>
            <a:ext cx="9669780" cy="2317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Quy 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trình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hận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iện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văn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ản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ừ 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ảnh</a:t>
            </a:r>
            <a:endParaRPr kumimoji="0" lang="en-US" sz="6492" b="1" i="0" u="none" strike="noStrike" kern="1200" cap="none" spc="0" normalizeH="0" baseline="0" noProof="0" dirty="0">
              <a:ln>
                <a:noFill/>
              </a:ln>
              <a:solidFill>
                <a:srgbClr val="012060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4798E-8A5E-9621-C360-A3C7BB28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BEACBB-350C-6A06-A262-C57899911EC4}"/>
              </a:ext>
            </a:extLst>
          </p:cNvPr>
          <p:cNvGrpSpPr/>
          <p:nvPr/>
        </p:nvGrpSpPr>
        <p:grpSpPr>
          <a:xfrm>
            <a:off x="12477455" y="8895489"/>
            <a:ext cx="4500701" cy="3856457"/>
            <a:chOff x="0" y="0"/>
            <a:chExt cx="1185370" cy="10156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3E4E33-0383-6D65-4658-55AB0C2E890D}"/>
                </a:ext>
              </a:extLst>
            </p:cNvPr>
            <p:cNvSpPr/>
            <p:nvPr/>
          </p:nvSpPr>
          <p:spPr>
            <a:xfrm>
              <a:off x="0" y="0"/>
              <a:ext cx="1185370" cy="1015692"/>
            </a:xfrm>
            <a:custGeom>
              <a:avLst/>
              <a:gdLst/>
              <a:ahLst/>
              <a:cxnLst/>
              <a:rect l="l" t="t" r="r" b="b"/>
              <a:pathLst>
                <a:path w="1185370" h="1015692">
                  <a:moveTo>
                    <a:pt x="98049" y="0"/>
                  </a:moveTo>
                  <a:lnTo>
                    <a:pt x="1087321" y="0"/>
                  </a:lnTo>
                  <a:cubicBezTo>
                    <a:pt x="1141472" y="0"/>
                    <a:pt x="1185370" y="43898"/>
                    <a:pt x="1185370" y="98049"/>
                  </a:cubicBezTo>
                  <a:lnTo>
                    <a:pt x="1185370" y="917643"/>
                  </a:lnTo>
                  <a:cubicBezTo>
                    <a:pt x="1185370" y="971794"/>
                    <a:pt x="1141472" y="1015692"/>
                    <a:pt x="1087321" y="1015692"/>
                  </a:cubicBezTo>
                  <a:lnTo>
                    <a:pt x="98049" y="1015692"/>
                  </a:lnTo>
                  <a:cubicBezTo>
                    <a:pt x="43898" y="1015692"/>
                    <a:pt x="0" y="971794"/>
                    <a:pt x="0" y="917643"/>
                  </a:cubicBezTo>
                  <a:lnTo>
                    <a:pt x="0" y="98049"/>
                  </a:lnTo>
                  <a:cubicBezTo>
                    <a:pt x="0" y="43898"/>
                    <a:pt x="43898" y="0"/>
                    <a:pt x="980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040C83B-B277-7D9F-C902-AA8A751783D0}"/>
                </a:ext>
              </a:extLst>
            </p:cNvPr>
            <p:cNvSpPr txBox="1"/>
            <p:nvPr/>
          </p:nvSpPr>
          <p:spPr>
            <a:xfrm>
              <a:off x="0" y="-47625"/>
              <a:ext cx="1185370" cy="1063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02DD3CC-5BE9-AEF5-9E37-9302D1D6915E}"/>
              </a:ext>
            </a:extLst>
          </p:cNvPr>
          <p:cNvSpPr/>
          <p:nvPr/>
        </p:nvSpPr>
        <p:spPr>
          <a:xfrm>
            <a:off x="10410597" y="3649402"/>
            <a:ext cx="5171251" cy="5171251"/>
          </a:xfrm>
          <a:custGeom>
            <a:avLst/>
            <a:gdLst/>
            <a:ahLst/>
            <a:cxnLst/>
            <a:rect l="l" t="t" r="r" b="b"/>
            <a:pathLst>
              <a:path w="5171251" h="5171251">
                <a:moveTo>
                  <a:pt x="0" y="0"/>
                </a:moveTo>
                <a:lnTo>
                  <a:pt x="5171251" y="0"/>
                </a:lnTo>
                <a:lnTo>
                  <a:pt x="5171251" y="5171251"/>
                </a:lnTo>
                <a:lnTo>
                  <a:pt x="0" y="5171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7DA0D77-8A1E-C7B1-F6B2-07E484E23DCD}"/>
              </a:ext>
            </a:extLst>
          </p:cNvPr>
          <p:cNvGrpSpPr/>
          <p:nvPr/>
        </p:nvGrpSpPr>
        <p:grpSpPr>
          <a:xfrm>
            <a:off x="12859344" y="3308243"/>
            <a:ext cx="2665018" cy="2531602"/>
            <a:chOff x="0" y="0"/>
            <a:chExt cx="728356" cy="6918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B2CA52-40C1-5351-6496-F49BAEFB0C6C}"/>
                </a:ext>
              </a:extLst>
            </p:cNvPr>
            <p:cNvSpPr/>
            <p:nvPr/>
          </p:nvSpPr>
          <p:spPr>
            <a:xfrm>
              <a:off x="0" y="0"/>
              <a:ext cx="728356" cy="691894"/>
            </a:xfrm>
            <a:custGeom>
              <a:avLst/>
              <a:gdLst/>
              <a:ahLst/>
              <a:cxnLst/>
              <a:rect l="l" t="t" r="r" b="b"/>
              <a:pathLst>
                <a:path w="728356" h="691894">
                  <a:moveTo>
                    <a:pt x="72625" y="0"/>
                  </a:moveTo>
                  <a:lnTo>
                    <a:pt x="655731" y="0"/>
                  </a:lnTo>
                  <a:cubicBezTo>
                    <a:pt x="695841" y="0"/>
                    <a:pt x="728356" y="32515"/>
                    <a:pt x="728356" y="72625"/>
                  </a:cubicBezTo>
                  <a:lnTo>
                    <a:pt x="728356" y="619268"/>
                  </a:lnTo>
                  <a:cubicBezTo>
                    <a:pt x="728356" y="659378"/>
                    <a:pt x="695841" y="691894"/>
                    <a:pt x="655731" y="691894"/>
                  </a:cubicBezTo>
                  <a:lnTo>
                    <a:pt x="72625" y="691894"/>
                  </a:lnTo>
                  <a:cubicBezTo>
                    <a:pt x="32515" y="691894"/>
                    <a:pt x="0" y="659378"/>
                    <a:pt x="0" y="619268"/>
                  </a:cubicBezTo>
                  <a:lnTo>
                    <a:pt x="0" y="72625"/>
                  </a:lnTo>
                  <a:cubicBezTo>
                    <a:pt x="0" y="32515"/>
                    <a:pt x="32515" y="0"/>
                    <a:pt x="72625" y="0"/>
                  </a:cubicBezTo>
                  <a:close/>
                </a:path>
              </a:pathLst>
            </a:custGeom>
            <a:solidFill>
              <a:srgbClr val="01206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12AE617-F6F4-CEBD-3C95-050C6D99579C}"/>
                </a:ext>
              </a:extLst>
            </p:cNvPr>
            <p:cNvSpPr txBox="1"/>
            <p:nvPr/>
          </p:nvSpPr>
          <p:spPr>
            <a:xfrm>
              <a:off x="0" y="-47625"/>
              <a:ext cx="728356" cy="739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70FCF86-D83E-424F-3612-B88A61C90A8C}"/>
              </a:ext>
            </a:extLst>
          </p:cNvPr>
          <p:cNvGrpSpPr/>
          <p:nvPr/>
        </p:nvGrpSpPr>
        <p:grpSpPr>
          <a:xfrm>
            <a:off x="14454194" y="-1209686"/>
            <a:ext cx="4886765" cy="5516255"/>
            <a:chOff x="0" y="0"/>
            <a:chExt cx="1287049" cy="145284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A7CB9FE-2E76-4034-A098-3C90A5A8BEE1}"/>
                </a:ext>
              </a:extLst>
            </p:cNvPr>
            <p:cNvSpPr/>
            <p:nvPr/>
          </p:nvSpPr>
          <p:spPr>
            <a:xfrm>
              <a:off x="0" y="0"/>
              <a:ext cx="1287049" cy="1452841"/>
            </a:xfrm>
            <a:custGeom>
              <a:avLst/>
              <a:gdLst/>
              <a:ahLst/>
              <a:cxnLst/>
              <a:rect l="l" t="t" r="r" b="b"/>
              <a:pathLst>
                <a:path w="1287049" h="1452841">
                  <a:moveTo>
                    <a:pt x="90303" y="0"/>
                  </a:moveTo>
                  <a:lnTo>
                    <a:pt x="1196746" y="0"/>
                  </a:lnTo>
                  <a:cubicBezTo>
                    <a:pt x="1220696" y="0"/>
                    <a:pt x="1243665" y="9514"/>
                    <a:pt x="1260600" y="26449"/>
                  </a:cubicBezTo>
                  <a:cubicBezTo>
                    <a:pt x="1277535" y="43384"/>
                    <a:pt x="1287049" y="66353"/>
                    <a:pt x="1287049" y="90303"/>
                  </a:cubicBezTo>
                  <a:lnTo>
                    <a:pt x="1287049" y="1362538"/>
                  </a:lnTo>
                  <a:cubicBezTo>
                    <a:pt x="1287049" y="1386488"/>
                    <a:pt x="1277535" y="1409457"/>
                    <a:pt x="1260600" y="1426392"/>
                  </a:cubicBezTo>
                  <a:cubicBezTo>
                    <a:pt x="1243665" y="1443327"/>
                    <a:pt x="1220696" y="1452841"/>
                    <a:pt x="1196746" y="1452841"/>
                  </a:cubicBezTo>
                  <a:lnTo>
                    <a:pt x="90303" y="1452841"/>
                  </a:lnTo>
                  <a:cubicBezTo>
                    <a:pt x="66353" y="1452841"/>
                    <a:pt x="43384" y="1443327"/>
                    <a:pt x="26449" y="1426392"/>
                  </a:cubicBezTo>
                  <a:cubicBezTo>
                    <a:pt x="9514" y="1409457"/>
                    <a:pt x="0" y="1386488"/>
                    <a:pt x="0" y="1362538"/>
                  </a:cubicBezTo>
                  <a:lnTo>
                    <a:pt x="0" y="90303"/>
                  </a:lnTo>
                  <a:cubicBezTo>
                    <a:pt x="0" y="66353"/>
                    <a:pt x="9514" y="43384"/>
                    <a:pt x="26449" y="26449"/>
                  </a:cubicBezTo>
                  <a:cubicBezTo>
                    <a:pt x="43384" y="9514"/>
                    <a:pt x="66353" y="0"/>
                    <a:pt x="903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28DB546-9256-FC1D-BC83-436F3C0E6962}"/>
                </a:ext>
              </a:extLst>
            </p:cNvPr>
            <p:cNvSpPr txBox="1"/>
            <p:nvPr/>
          </p:nvSpPr>
          <p:spPr>
            <a:xfrm>
              <a:off x="0" y="-47625"/>
              <a:ext cx="1287049" cy="1500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6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40108E4-00E8-4343-C5A0-E14FF533D6EB}"/>
              </a:ext>
            </a:extLst>
          </p:cNvPr>
          <p:cNvGrpSpPr/>
          <p:nvPr/>
        </p:nvGrpSpPr>
        <p:grpSpPr>
          <a:xfrm>
            <a:off x="13020725" y="1635372"/>
            <a:ext cx="4028060" cy="4028060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8C3931C-CB76-DFB2-274A-86A49A78506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206" y="0"/>
                  </a:moveTo>
                  <a:lnTo>
                    <a:pt x="768594" y="0"/>
                  </a:lnTo>
                  <a:cubicBezTo>
                    <a:pt x="780318" y="0"/>
                    <a:pt x="791562" y="4657"/>
                    <a:pt x="799852" y="12948"/>
                  </a:cubicBezTo>
                  <a:cubicBezTo>
                    <a:pt x="808143" y="21238"/>
                    <a:pt x="812800" y="32482"/>
                    <a:pt x="812800" y="44206"/>
                  </a:cubicBezTo>
                  <a:lnTo>
                    <a:pt x="812800" y="768594"/>
                  </a:lnTo>
                  <a:cubicBezTo>
                    <a:pt x="812800" y="780318"/>
                    <a:pt x="808143" y="791562"/>
                    <a:pt x="799852" y="799852"/>
                  </a:cubicBezTo>
                  <a:cubicBezTo>
                    <a:pt x="791562" y="808143"/>
                    <a:pt x="780318" y="812800"/>
                    <a:pt x="768594" y="812800"/>
                  </a:cubicBezTo>
                  <a:lnTo>
                    <a:pt x="44206" y="812800"/>
                  </a:lnTo>
                  <a:cubicBezTo>
                    <a:pt x="32482" y="812800"/>
                    <a:pt x="21238" y="808143"/>
                    <a:pt x="12948" y="799852"/>
                  </a:cubicBezTo>
                  <a:cubicBezTo>
                    <a:pt x="4657" y="791562"/>
                    <a:pt x="0" y="780318"/>
                    <a:pt x="0" y="768594"/>
                  </a:cubicBezTo>
                  <a:lnTo>
                    <a:pt x="0" y="44206"/>
                  </a:lnTo>
                  <a:cubicBezTo>
                    <a:pt x="0" y="32482"/>
                    <a:pt x="4657" y="21238"/>
                    <a:pt x="12948" y="12948"/>
                  </a:cubicBezTo>
                  <a:cubicBezTo>
                    <a:pt x="21238" y="4657"/>
                    <a:pt x="32482" y="0"/>
                    <a:pt x="44206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0B99772-90B9-A298-2E35-781D5C00BBA8}"/>
              </a:ext>
            </a:extLst>
          </p:cNvPr>
          <p:cNvGrpSpPr/>
          <p:nvPr/>
        </p:nvGrpSpPr>
        <p:grpSpPr>
          <a:xfrm>
            <a:off x="12996222" y="6242221"/>
            <a:ext cx="4052562" cy="3901456"/>
            <a:chOff x="0" y="0"/>
            <a:chExt cx="1407411" cy="1354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D2FDFB1-0B06-0F0E-5F97-157A4BFC085C}"/>
                </a:ext>
              </a:extLst>
            </p:cNvPr>
            <p:cNvSpPr/>
            <p:nvPr/>
          </p:nvSpPr>
          <p:spPr>
            <a:xfrm>
              <a:off x="0" y="0"/>
              <a:ext cx="1407411" cy="1354933"/>
            </a:xfrm>
            <a:custGeom>
              <a:avLst/>
              <a:gdLst/>
              <a:ahLst/>
              <a:cxnLst/>
              <a:rect l="l" t="t" r="r" b="b"/>
              <a:pathLst>
                <a:path w="1407411" h="1354933">
                  <a:moveTo>
                    <a:pt x="91698" y="0"/>
                  </a:moveTo>
                  <a:lnTo>
                    <a:pt x="1315713" y="0"/>
                  </a:lnTo>
                  <a:cubicBezTo>
                    <a:pt x="1366356" y="0"/>
                    <a:pt x="1407411" y="41055"/>
                    <a:pt x="1407411" y="91698"/>
                  </a:cubicBezTo>
                  <a:lnTo>
                    <a:pt x="1407411" y="1263235"/>
                  </a:lnTo>
                  <a:cubicBezTo>
                    <a:pt x="1407411" y="1287555"/>
                    <a:pt x="1397750" y="1310879"/>
                    <a:pt x="1380553" y="1328076"/>
                  </a:cubicBezTo>
                  <a:cubicBezTo>
                    <a:pt x="1363356" y="1345272"/>
                    <a:pt x="1340033" y="1354933"/>
                    <a:pt x="1315713" y="1354933"/>
                  </a:cubicBezTo>
                  <a:lnTo>
                    <a:pt x="91698" y="1354933"/>
                  </a:lnTo>
                  <a:cubicBezTo>
                    <a:pt x="67378" y="1354933"/>
                    <a:pt x="44054" y="1345272"/>
                    <a:pt x="26858" y="1328076"/>
                  </a:cubicBezTo>
                  <a:cubicBezTo>
                    <a:pt x="9661" y="1310879"/>
                    <a:pt x="0" y="1287555"/>
                    <a:pt x="0" y="1263235"/>
                  </a:cubicBezTo>
                  <a:lnTo>
                    <a:pt x="0" y="91698"/>
                  </a:lnTo>
                  <a:cubicBezTo>
                    <a:pt x="0" y="67378"/>
                    <a:pt x="9661" y="44054"/>
                    <a:pt x="26858" y="26858"/>
                  </a:cubicBezTo>
                  <a:cubicBezTo>
                    <a:pt x="44054" y="9661"/>
                    <a:pt x="67378" y="0"/>
                    <a:pt x="91698" y="0"/>
                  </a:cubicBezTo>
                  <a:close/>
                </a:path>
              </a:pathLst>
            </a:custGeom>
            <a:blipFill>
              <a:blip r:embed="rId5"/>
              <a:stretch>
                <a:fillRect l="-22203" r="-22203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45EF84C-455A-C4E3-06CD-996C69606EBF}"/>
              </a:ext>
            </a:extLst>
          </p:cNvPr>
          <p:cNvSpPr txBox="1"/>
          <p:nvPr/>
        </p:nvSpPr>
        <p:spPr>
          <a:xfrm>
            <a:off x="152400" y="118505"/>
            <a:ext cx="6677025" cy="3471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Quy 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trình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hận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iện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văn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ản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492" b="1" dirty="0">
                <a:solidFill>
                  <a:srgbClr val="012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  <a:r>
              <a:rPr kumimoji="0" lang="en-US" sz="6492" b="1" i="0" u="none" strike="noStrike" kern="1200" cap="none" spc="0" normalizeH="0" baseline="0" noProof="0" dirty="0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ừ </a:t>
            </a:r>
            <a:r>
              <a:rPr kumimoji="0" lang="en-US" sz="6492" b="1" i="0" u="none" strike="noStrike" kern="1200" cap="none" spc="0" normalizeH="0" baseline="0" noProof="0" dirty="0" err="1">
                <a:ln>
                  <a:noFill/>
                </a:ln>
                <a:solidFill>
                  <a:srgbClr val="012060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ảnh</a:t>
            </a:r>
            <a:endParaRPr kumimoji="0" lang="en-US" sz="6492" b="1" i="0" u="none" strike="noStrike" kern="1200" cap="none" spc="0" normalizeH="0" baseline="0" noProof="0" dirty="0">
              <a:ln>
                <a:noFill/>
              </a:ln>
              <a:solidFill>
                <a:srgbClr val="012060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D5CA81-EBA0-08A1-D76D-C87B6501F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425" y="0"/>
            <a:ext cx="4629150" cy="10287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1D721E-FE2C-9783-4FA6-ABE6449E34C5}"/>
              </a:ext>
            </a:extLst>
          </p:cNvPr>
          <p:cNvCxnSpPr/>
          <p:nvPr/>
        </p:nvCxnSpPr>
        <p:spPr>
          <a:xfrm>
            <a:off x="4038600" y="5196840"/>
            <a:ext cx="27908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F56643-6880-7129-2E04-35A5AD906EDB}"/>
              </a:ext>
            </a:extLst>
          </p:cNvPr>
          <p:cNvSpPr txBox="1"/>
          <p:nvPr/>
        </p:nvSpPr>
        <p:spPr>
          <a:xfrm>
            <a:off x="304800" y="4099689"/>
            <a:ext cx="3733800" cy="1740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85478" marR="0" lvl="1" algn="l" defTabSz="914400" rtl="0" eaLnBrk="1" fontAlgn="auto" latinLnBrk="0" hangingPunct="1">
              <a:lnSpc>
                <a:spcPts val="674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Chọn</a:t>
            </a:r>
            <a:r>
              <a:rPr kumimoji="0" lang="en-US" sz="44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44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kumimoji="0" lang="en-US" sz="44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44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từ</a:t>
            </a:r>
            <a:r>
              <a:rPr kumimoji="0" lang="en-US" sz="44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gallery</a:t>
            </a:r>
            <a:endParaRPr kumimoji="0" lang="en-US" sz="449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7CD9A8B-2A33-7ECA-9743-210D3A324FF8}"/>
              </a:ext>
            </a:extLst>
          </p:cNvPr>
          <p:cNvCxnSpPr>
            <a:cxnSpLocks/>
          </p:cNvCxnSpPr>
          <p:nvPr/>
        </p:nvCxnSpPr>
        <p:spPr>
          <a:xfrm flipV="1">
            <a:off x="4038600" y="5839845"/>
            <a:ext cx="4971228" cy="1284855"/>
          </a:xfrm>
          <a:prstGeom prst="bentConnector3">
            <a:avLst>
              <a:gd name="adj1" fmla="val 9997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2EE4CB-C9F4-942C-DECA-897773E7AEEF}"/>
              </a:ext>
            </a:extLst>
          </p:cNvPr>
          <p:cNvSpPr txBox="1"/>
          <p:nvPr/>
        </p:nvSpPr>
        <p:spPr>
          <a:xfrm>
            <a:off x="304800" y="6127877"/>
            <a:ext cx="3733800" cy="1740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85478" marR="0" lvl="1" algn="l" defTabSz="914400" rtl="0" eaLnBrk="1" fontAlgn="auto" latinLnBrk="0" hangingPunct="1">
              <a:lnSpc>
                <a:spcPts val="674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Crop </a:t>
            </a:r>
            <a:r>
              <a:rPr kumimoji="0" lang="en-US" sz="44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kumimoji="0" lang="en-US" sz="44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44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bằng</a:t>
            </a:r>
            <a:r>
              <a:rPr kumimoji="0" lang="en-US" sz="44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44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uCrop</a:t>
            </a:r>
            <a:endParaRPr kumimoji="0" lang="en-US" sz="449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09E8F40-9F2D-7F6F-16B1-AFCF773F6309}"/>
              </a:ext>
            </a:extLst>
          </p:cNvPr>
          <p:cNvCxnSpPr>
            <a:cxnSpLocks/>
          </p:cNvCxnSpPr>
          <p:nvPr/>
        </p:nvCxnSpPr>
        <p:spPr>
          <a:xfrm flipV="1">
            <a:off x="4084428" y="5787869"/>
            <a:ext cx="6631197" cy="3350861"/>
          </a:xfrm>
          <a:prstGeom prst="bentConnector3">
            <a:avLst>
              <a:gd name="adj1" fmla="val 100101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4992228-AE3A-D2A5-5052-AA2C5F22A62C}"/>
              </a:ext>
            </a:extLst>
          </p:cNvPr>
          <p:cNvSpPr txBox="1"/>
          <p:nvPr/>
        </p:nvSpPr>
        <p:spPr>
          <a:xfrm>
            <a:off x="280000" y="8268652"/>
            <a:ext cx="3733800" cy="1740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85478" marR="0" lvl="1" algn="l" defTabSz="914400" rtl="0" eaLnBrk="1" fontAlgn="auto" latinLnBrk="0" hangingPunct="1">
              <a:lnSpc>
                <a:spcPts val="674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Nhận</a:t>
            </a:r>
            <a:r>
              <a:rPr kumimoji="0" lang="en-US" sz="44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diện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văn</a:t>
            </a:r>
            <a:r>
              <a:rPr lang="en-US" sz="44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97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bản</a:t>
            </a:r>
            <a:endParaRPr kumimoji="0" lang="en-US" sz="449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4520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717</Words>
  <Application>Microsoft Office PowerPoint</Application>
  <PresentationFormat>Custom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Roboto Bold</vt:lpstr>
      <vt:lpstr>Montserrat Bold</vt:lpstr>
      <vt:lpstr>Garet Bold</vt:lpstr>
      <vt:lpstr>Roboto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PROJECT</dc:title>
  <cp:lastModifiedBy>Nguyen Manh</cp:lastModifiedBy>
  <cp:revision>3</cp:revision>
  <dcterms:created xsi:type="dcterms:W3CDTF">2006-08-16T00:00:00Z</dcterms:created>
  <dcterms:modified xsi:type="dcterms:W3CDTF">2025-04-30T06:56:10Z</dcterms:modified>
  <dc:identifier>DAGly4pkb9c</dc:identifier>
</cp:coreProperties>
</file>